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9" r:id="rId6"/>
    <p:sldId id="306" r:id="rId7"/>
    <p:sldId id="308" r:id="rId8"/>
    <p:sldId id="316" r:id="rId9"/>
    <p:sldId id="318" r:id="rId10"/>
    <p:sldId id="309" r:id="rId11"/>
    <p:sldId id="315" r:id="rId12"/>
    <p:sldId id="311" r:id="rId13"/>
    <p:sldId id="312" r:id="rId14"/>
    <p:sldId id="314" r:id="rId15"/>
    <p:sldId id="296" r:id="rId16"/>
    <p:sldId id="317" r:id="rId17"/>
    <p:sldId id="300" r:id="rId18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1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  <p:cmAuthor id="2" name="Leyla Ismailova" initials="LI" lastIdx="1" clrIdx="1">
    <p:extLst>
      <p:ext uri="{19B8F6BF-5375-455C-9EA6-DF929625EA0E}">
        <p15:presenceInfo xmlns:p15="http://schemas.microsoft.com/office/powerpoint/2012/main" userId="S::leyla.ismailova@aramcoinnovations.com::ad327e6c-d994-467e-9fde-8ec3d7e3a4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0"/>
    <a:srgbClr val="FF9900"/>
    <a:srgbClr val="FF6600"/>
    <a:srgbClr val="58B44C"/>
    <a:srgbClr val="47AF64"/>
    <a:srgbClr val="00833E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241F9-D7D5-45F9-A7E8-ADDD3841A996}" v="3" dt="2019-12-15T05:16:54.201"/>
    <p1510:client id="{28A50848-A060-44EE-B2BE-0F9FB0605698}" v="230" dt="2019-12-15T07:41:59.364"/>
    <p1510:client id="{34F423A2-0813-4AED-AC37-804C1FEE92B7}" v="1915" dt="2019-12-15T07:18:15.089"/>
    <p1510:client id="{63F89FB2-3A62-42CB-93A9-20F04F84AFD7}" v="812" dt="2019-12-14T23:40:51.250"/>
    <p1510:client id="{B8D9C8B7-27CE-4F9B-BB8F-5F0FD3D1A1FE}" v="3" dt="2019-12-14T23:46:00.221"/>
    <p1510:client id="{D4FED510-BBE7-4822-97D4-CCA5069CB455}" v="13" dt="2019-12-14T22:27:45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4"/>
      </p:cViewPr>
      <p:guideLst>
        <p:guide orient="horz" pos="4058"/>
        <p:guide orient="horz" pos="1321"/>
        <p:guide orient="horz" pos="927"/>
        <p:guide orient="horz" pos="4195"/>
        <p:guide pos="7315"/>
        <p:guide pos="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8D9C8B7-27CE-4F9B-BB8F-5F0FD3D1A1FE}"/>
    <pc:docChg chg="modSld">
      <pc:chgData name="Guest User" userId="" providerId="Windows Live" clId="Web-{B8D9C8B7-27CE-4F9B-BB8F-5F0FD3D1A1FE}" dt="2019-12-14T23:46:00.221" v="2" actId="20577"/>
      <pc:docMkLst>
        <pc:docMk/>
      </pc:docMkLst>
      <pc:sldChg chg="modSp">
        <pc:chgData name="Guest User" userId="" providerId="Windows Live" clId="Web-{B8D9C8B7-27CE-4F9B-BB8F-5F0FD3D1A1FE}" dt="2019-12-14T23:46:00.221" v="2" actId="20577"/>
        <pc:sldMkLst>
          <pc:docMk/>
          <pc:sldMk cId="2409729312" sldId="317"/>
        </pc:sldMkLst>
        <pc:spChg chg="mod">
          <ac:chgData name="Guest User" userId="" providerId="Windows Live" clId="Web-{B8D9C8B7-27CE-4F9B-BB8F-5F0FD3D1A1FE}" dt="2019-12-14T23:46:00.221" v="2" actId="20577"/>
          <ac:spMkLst>
            <pc:docMk/>
            <pc:sldMk cId="2409729312" sldId="317"/>
            <ac:spMk id="4" creationId="{773E9395-0015-4371-9318-DC852B1C5C57}"/>
          </ac:spMkLst>
        </pc:spChg>
      </pc:sldChg>
    </pc:docChg>
  </pc:docChgLst>
  <pc:docChgLst>
    <pc:chgData name="Guest User" providerId="Windows Live" clId="Web-{021241F9-D7D5-45F9-A7E8-ADDD3841A996}"/>
    <pc:docChg chg="modSld">
      <pc:chgData name="Guest User" userId="" providerId="Windows Live" clId="Web-{021241F9-D7D5-45F9-A7E8-ADDD3841A996}" dt="2019-12-15T05:16:54.201" v="2" actId="1076"/>
      <pc:docMkLst>
        <pc:docMk/>
      </pc:docMkLst>
      <pc:sldChg chg="modSp">
        <pc:chgData name="Guest User" userId="" providerId="Windows Live" clId="Web-{021241F9-D7D5-45F9-A7E8-ADDD3841A996}" dt="2019-12-15T05:16:17.982" v="1" actId="14100"/>
        <pc:sldMkLst>
          <pc:docMk/>
          <pc:sldMk cId="2706608813" sldId="308"/>
        </pc:sldMkLst>
        <pc:spChg chg="mod">
          <ac:chgData name="Guest User" userId="" providerId="Windows Live" clId="Web-{021241F9-D7D5-45F9-A7E8-ADDD3841A996}" dt="2019-12-15T05:16:17.982" v="1" actId="14100"/>
          <ac:spMkLst>
            <pc:docMk/>
            <pc:sldMk cId="2706608813" sldId="308"/>
            <ac:spMk id="2" creationId="{786CF0D9-56E7-423E-AA9B-C5BA529D37C6}"/>
          </ac:spMkLst>
        </pc:spChg>
      </pc:sldChg>
      <pc:sldChg chg="modSp">
        <pc:chgData name="Guest User" userId="" providerId="Windows Live" clId="Web-{021241F9-D7D5-45F9-A7E8-ADDD3841A996}" dt="2019-12-15T05:16:54.201" v="2" actId="1076"/>
        <pc:sldMkLst>
          <pc:docMk/>
          <pc:sldMk cId="553739230" sldId="318"/>
        </pc:sldMkLst>
        <pc:spChg chg="mod">
          <ac:chgData name="Guest User" userId="" providerId="Windows Live" clId="Web-{021241F9-D7D5-45F9-A7E8-ADDD3841A996}" dt="2019-12-15T05:16:54.201" v="2" actId="1076"/>
          <ac:spMkLst>
            <pc:docMk/>
            <pc:sldMk cId="553739230" sldId="318"/>
            <ac:spMk id="11" creationId="{C7D5820B-7B5C-46B7-BC74-316D3C8A74B4}"/>
          </ac:spMkLst>
        </pc:spChg>
      </pc:sldChg>
    </pc:docChg>
  </pc:docChgLst>
  <pc:docChgLst>
    <pc:chgData name="Гость" providerId="Windows Live" clId="Web-{28A50848-A060-44EE-B2BE-0F9FB0605698}"/>
    <pc:docChg chg="modSld">
      <pc:chgData name="Гость" userId="" providerId="Windows Live" clId="Web-{28A50848-A060-44EE-B2BE-0F9FB0605698}" dt="2019-12-15T07:41:59.364" v="219" actId="20577"/>
      <pc:docMkLst>
        <pc:docMk/>
      </pc:docMkLst>
      <pc:sldChg chg="modSp">
        <pc:chgData name="Гость" userId="" providerId="Windows Live" clId="Web-{28A50848-A060-44EE-B2BE-0F9FB0605698}" dt="2019-12-15T07:41:54.349" v="217" actId="20577"/>
        <pc:sldMkLst>
          <pc:docMk/>
          <pc:sldMk cId="1872939246" sldId="296"/>
        </pc:sldMkLst>
        <pc:spChg chg="mod">
          <ac:chgData name="Гость" userId="" providerId="Windows Live" clId="Web-{28A50848-A060-44EE-B2BE-0F9FB0605698}" dt="2019-12-15T07:41:54.349" v="217" actId="20577"/>
          <ac:spMkLst>
            <pc:docMk/>
            <pc:sldMk cId="1872939246" sldId="296"/>
            <ac:spMk id="4" creationId="{773E9395-0015-4371-9318-DC852B1C5C57}"/>
          </ac:spMkLst>
        </pc:spChg>
      </pc:sldChg>
      <pc:sldChg chg="addSp delSp modSp">
        <pc:chgData name="Гость" userId="" providerId="Windows Live" clId="Web-{28A50848-A060-44EE-B2BE-0F9FB0605698}" dt="2019-12-15T07:38:34.800" v="126" actId="14100"/>
        <pc:sldMkLst>
          <pc:docMk/>
          <pc:sldMk cId="1918300120" sldId="312"/>
        </pc:sldMkLst>
        <pc:spChg chg="mod">
          <ac:chgData name="Гость" userId="" providerId="Windows Live" clId="Web-{28A50848-A060-44EE-B2BE-0F9FB0605698}" dt="2019-12-15T07:38:34.800" v="126" actId="14100"/>
          <ac:spMkLst>
            <pc:docMk/>
            <pc:sldMk cId="1918300120" sldId="312"/>
            <ac:spMk id="3" creationId="{00000000-0000-0000-0000-000000000000}"/>
          </ac:spMkLst>
        </pc:spChg>
        <pc:picChg chg="add del mod">
          <ac:chgData name="Гость" userId="" providerId="Windows Live" clId="Web-{28A50848-A060-44EE-B2BE-0F9FB0605698}" dt="2019-12-15T07:35:24.768" v="90"/>
          <ac:picMkLst>
            <pc:docMk/>
            <pc:sldMk cId="1918300120" sldId="312"/>
            <ac:picMk id="2" creationId="{10238818-5D11-4910-9713-1E5CC80B0D59}"/>
          </ac:picMkLst>
        </pc:picChg>
        <pc:picChg chg="add del mod">
          <ac:chgData name="Гость" userId="" providerId="Windows Live" clId="Web-{28A50848-A060-44EE-B2BE-0F9FB0605698}" dt="2019-12-15T07:35:24.377" v="89"/>
          <ac:picMkLst>
            <pc:docMk/>
            <pc:sldMk cId="1918300120" sldId="312"/>
            <ac:picMk id="5" creationId="{F1BEE31A-EDC7-4D69-8F22-2E174C702297}"/>
          </ac:picMkLst>
        </pc:picChg>
        <pc:picChg chg="add del mod">
          <ac:chgData name="Гость" userId="" providerId="Windows Live" clId="Web-{28A50848-A060-44EE-B2BE-0F9FB0605698}" dt="2019-12-15T07:35:48.377" v="94"/>
          <ac:picMkLst>
            <pc:docMk/>
            <pc:sldMk cId="1918300120" sldId="312"/>
            <ac:picMk id="7" creationId="{610128F7-C6B5-442E-95CC-0EA702BAEA90}"/>
          </ac:picMkLst>
        </pc:picChg>
        <pc:picChg chg="add mod modCrop">
          <ac:chgData name="Гость" userId="" providerId="Windows Live" clId="Web-{28A50848-A060-44EE-B2BE-0F9FB0605698}" dt="2019-12-15T07:37:07.362" v="111" actId="1076"/>
          <ac:picMkLst>
            <pc:docMk/>
            <pc:sldMk cId="1918300120" sldId="312"/>
            <ac:picMk id="9" creationId="{7FB52914-B010-4451-BB0F-232F46F7CC4E}"/>
          </ac:picMkLst>
        </pc:picChg>
        <pc:picChg chg="add mod">
          <ac:chgData name="Гость" userId="" providerId="Windows Live" clId="Web-{28A50848-A060-44EE-B2BE-0F9FB0605698}" dt="2019-12-15T07:37:07.316" v="110" actId="1076"/>
          <ac:picMkLst>
            <pc:docMk/>
            <pc:sldMk cId="1918300120" sldId="312"/>
            <ac:picMk id="11" creationId="{B811B262-F5D8-4827-B023-9E10B11F05BD}"/>
          </ac:picMkLst>
        </pc:picChg>
        <pc:picChg chg="add mod modCrop">
          <ac:chgData name="Гость" userId="" providerId="Windows Live" clId="Web-{28A50848-A060-44EE-B2BE-0F9FB0605698}" dt="2019-12-15T07:37:49.956" v="118" actId="1076"/>
          <ac:picMkLst>
            <pc:docMk/>
            <pc:sldMk cId="1918300120" sldId="312"/>
            <ac:picMk id="13" creationId="{7B30D9E8-F4DA-437F-B11E-4A7DD2049B6B}"/>
          </ac:picMkLst>
        </pc:picChg>
        <pc:picChg chg="add mod">
          <ac:chgData name="Гость" userId="" providerId="Windows Live" clId="Web-{28A50848-A060-44EE-B2BE-0F9FB0605698}" dt="2019-12-15T07:38:26.222" v="125" actId="14100"/>
          <ac:picMkLst>
            <pc:docMk/>
            <pc:sldMk cId="1918300120" sldId="312"/>
            <ac:picMk id="15" creationId="{9BC999DC-B0BC-4043-AAAE-EEBDD8A75C09}"/>
          </ac:picMkLst>
        </pc:picChg>
      </pc:sldChg>
      <pc:sldChg chg="modSp">
        <pc:chgData name="Гость" userId="" providerId="Windows Live" clId="Web-{28A50848-A060-44EE-B2BE-0F9FB0605698}" dt="2019-12-15T07:23:47.232" v="36" actId="20577"/>
        <pc:sldMkLst>
          <pc:docMk/>
          <pc:sldMk cId="2506784986" sldId="314"/>
        </pc:sldMkLst>
        <pc:spChg chg="mod">
          <ac:chgData name="Гость" userId="" providerId="Windows Live" clId="Web-{28A50848-A060-44EE-B2BE-0F9FB0605698}" dt="2019-12-15T07:23:47.232" v="36" actId="20577"/>
          <ac:spMkLst>
            <pc:docMk/>
            <pc:sldMk cId="2506784986" sldId="314"/>
            <ac:spMk id="3" creationId="{00000000-0000-0000-0000-000000000000}"/>
          </ac:spMkLst>
        </pc:spChg>
      </pc:sldChg>
      <pc:sldChg chg="modSp">
        <pc:chgData name="Гость" userId="" providerId="Windows Live" clId="Web-{28A50848-A060-44EE-B2BE-0F9FB0605698}" dt="2019-12-15T07:41:59.364" v="219" actId="20577"/>
        <pc:sldMkLst>
          <pc:docMk/>
          <pc:sldMk cId="2409729312" sldId="317"/>
        </pc:sldMkLst>
        <pc:spChg chg="mod">
          <ac:chgData name="Гость" userId="" providerId="Windows Live" clId="Web-{28A50848-A060-44EE-B2BE-0F9FB0605698}" dt="2019-12-15T07:41:59.364" v="219" actId="20577"/>
          <ac:spMkLst>
            <pc:docMk/>
            <pc:sldMk cId="2409729312" sldId="317"/>
            <ac:spMk id="6" creationId="{C0B59428-DA29-49B8-9C49-7CED78B9DFCB}"/>
          </ac:spMkLst>
        </pc:spChg>
      </pc:sldChg>
    </pc:docChg>
  </pc:docChgLst>
  <pc:docChgLst>
    <pc:chgData name="Евгений Канин" userId="9bef9447a1f1de1c" providerId="LiveId" clId="{34F423A2-0813-4AED-AC37-804C1FEE92B7}"/>
    <pc:docChg chg="undo custSel addSld modSld">
      <pc:chgData name="Евгений Канин" userId="9bef9447a1f1de1c" providerId="LiveId" clId="{34F423A2-0813-4AED-AC37-804C1FEE92B7}" dt="2019-12-15T07:18:15.089" v="3432" actId="114"/>
      <pc:docMkLst>
        <pc:docMk/>
      </pc:docMkLst>
      <pc:sldChg chg="modSp">
        <pc:chgData name="Евгений Канин" userId="9bef9447a1f1de1c" providerId="LiveId" clId="{34F423A2-0813-4AED-AC37-804C1FEE92B7}" dt="2019-12-15T07:17:24.607" v="3424" actId="5793"/>
        <pc:sldMkLst>
          <pc:docMk/>
          <pc:sldMk cId="1872939246" sldId="296"/>
        </pc:sldMkLst>
        <pc:spChg chg="mod">
          <ac:chgData name="Евгений Канин" userId="9bef9447a1f1de1c" providerId="LiveId" clId="{34F423A2-0813-4AED-AC37-804C1FEE92B7}" dt="2019-12-15T07:17:24.607" v="3424" actId="5793"/>
          <ac:spMkLst>
            <pc:docMk/>
            <pc:sldMk cId="1872939246" sldId="296"/>
            <ac:spMk id="4" creationId="{773E9395-0015-4371-9318-DC852B1C5C57}"/>
          </ac:spMkLst>
        </pc:spChg>
      </pc:sldChg>
      <pc:sldChg chg="modSp">
        <pc:chgData name="Евгений Канин" userId="9bef9447a1f1de1c" providerId="LiveId" clId="{34F423A2-0813-4AED-AC37-804C1FEE92B7}" dt="2019-12-14T21:21:01.165" v="150" actId="14100"/>
        <pc:sldMkLst>
          <pc:docMk/>
          <pc:sldMk cId="2449801333" sldId="299"/>
        </pc:sldMkLst>
        <pc:spChg chg="mod">
          <ac:chgData name="Евгений Канин" userId="9bef9447a1f1de1c" providerId="LiveId" clId="{34F423A2-0813-4AED-AC37-804C1FEE92B7}" dt="2019-12-14T21:21:01.165" v="150" actId="14100"/>
          <ac:spMkLst>
            <pc:docMk/>
            <pc:sldMk cId="2449801333" sldId="299"/>
            <ac:spMk id="3" creationId="{998524B2-F722-4F24-804E-1054C6CA31E9}"/>
          </ac:spMkLst>
        </pc:spChg>
      </pc:sldChg>
      <pc:sldChg chg="addSp delSp modSp">
        <pc:chgData name="Евгений Канин" userId="9bef9447a1f1de1c" providerId="LiveId" clId="{34F423A2-0813-4AED-AC37-804C1FEE92B7}" dt="2019-12-15T07:10:17.087" v="3126" actId="478"/>
        <pc:sldMkLst>
          <pc:docMk/>
          <pc:sldMk cId="1194372601" sldId="300"/>
        </pc:sldMkLst>
        <pc:spChg chg="mod">
          <ac:chgData name="Евгений Канин" userId="9bef9447a1f1de1c" providerId="LiveId" clId="{34F423A2-0813-4AED-AC37-804C1FEE92B7}" dt="2019-12-14T22:14:46.692" v="803"/>
          <ac:spMkLst>
            <pc:docMk/>
            <pc:sldMk cId="1194372601" sldId="300"/>
            <ac:spMk id="3" creationId="{98F266DC-629A-4345-9AE0-994F611C01E1}"/>
          </ac:spMkLst>
        </pc:spChg>
        <pc:spChg chg="add mod">
          <ac:chgData name="Евгений Канин" userId="9bef9447a1f1de1c" providerId="LiveId" clId="{34F423A2-0813-4AED-AC37-804C1FEE92B7}" dt="2019-12-14T22:55:40.593" v="1065" actId="20577"/>
          <ac:spMkLst>
            <pc:docMk/>
            <pc:sldMk cId="1194372601" sldId="300"/>
            <ac:spMk id="5" creationId="{CEF28A10-CE95-4B8F-8BFD-F41E2E983009}"/>
          </ac:spMkLst>
        </pc:spChg>
        <pc:spChg chg="add mod">
          <ac:chgData name="Евгений Канин" userId="9bef9447a1f1de1c" providerId="LiveId" clId="{34F423A2-0813-4AED-AC37-804C1FEE92B7}" dt="2019-12-14T22:55:48.728" v="1069" actId="20577"/>
          <ac:spMkLst>
            <pc:docMk/>
            <pc:sldMk cId="1194372601" sldId="300"/>
            <ac:spMk id="11" creationId="{0F220AE4-D9C2-4601-A975-82B868852503}"/>
          </ac:spMkLst>
        </pc:spChg>
        <pc:spChg chg="add mod">
          <ac:chgData name="Евгений Канин" userId="9bef9447a1f1de1c" providerId="LiveId" clId="{34F423A2-0813-4AED-AC37-804C1FEE92B7}" dt="2019-12-14T22:56:03.407" v="1077" actId="20577"/>
          <ac:spMkLst>
            <pc:docMk/>
            <pc:sldMk cId="1194372601" sldId="300"/>
            <ac:spMk id="14" creationId="{9455E0B2-47BE-46C5-807E-29602BFACFDF}"/>
          </ac:spMkLst>
        </pc:spChg>
        <pc:spChg chg="mod">
          <ac:chgData name="Евгений Канин" userId="9bef9447a1f1de1c" providerId="LiveId" clId="{34F423A2-0813-4AED-AC37-804C1FEE92B7}" dt="2019-12-14T22:55:55.009" v="1073" actId="20577"/>
          <ac:spMkLst>
            <pc:docMk/>
            <pc:sldMk cId="1194372601" sldId="300"/>
            <ac:spMk id="17" creationId="{0894C980-0C7A-4AE0-B1E0-DF2644F9F4B7}"/>
          </ac:spMkLst>
        </pc:spChg>
        <pc:picChg chg="add mod modCrop">
          <ac:chgData name="Евгений Канин" userId="9bef9447a1f1de1c" providerId="LiveId" clId="{34F423A2-0813-4AED-AC37-804C1FEE92B7}" dt="2019-12-14T22:22:47.443" v="978" actId="1076"/>
          <ac:picMkLst>
            <pc:docMk/>
            <pc:sldMk cId="1194372601" sldId="300"/>
            <ac:picMk id="6" creationId="{FD687D71-D686-46F0-B7A0-A89C644B557C}"/>
          </ac:picMkLst>
        </pc:picChg>
        <pc:picChg chg="mod">
          <ac:chgData name="Евгений Канин" userId="9bef9447a1f1de1c" providerId="LiveId" clId="{34F423A2-0813-4AED-AC37-804C1FEE92B7}" dt="2019-12-14T22:15:02.937" v="807" actId="1076"/>
          <ac:picMkLst>
            <pc:docMk/>
            <pc:sldMk cId="1194372601" sldId="300"/>
            <ac:picMk id="18" creationId="{EC13A317-7592-4164-B1A7-617FE6AF0597}"/>
          </ac:picMkLst>
        </pc:picChg>
        <pc:picChg chg="del mod">
          <ac:chgData name="Евгений Канин" userId="9bef9447a1f1de1c" providerId="LiveId" clId="{34F423A2-0813-4AED-AC37-804C1FEE92B7}" dt="2019-12-15T07:10:17.087" v="3126" actId="478"/>
          <ac:picMkLst>
            <pc:docMk/>
            <pc:sldMk cId="1194372601" sldId="300"/>
            <ac:picMk id="22" creationId="{3499E228-D28F-4497-BAC3-5307EC1F106B}"/>
          </ac:picMkLst>
        </pc:picChg>
        <pc:picChg chg="add del mod">
          <ac:chgData name="Евгений Канин" userId="9bef9447a1f1de1c" providerId="LiveId" clId="{34F423A2-0813-4AED-AC37-804C1FEE92B7}" dt="2019-12-14T22:21:53.389" v="965" actId="478"/>
          <ac:picMkLst>
            <pc:docMk/>
            <pc:sldMk cId="1194372601" sldId="300"/>
            <ac:picMk id="30722" creationId="{B91A9EEC-EE8F-40B6-9ACC-6E7AB9F5D2A7}"/>
          </ac:picMkLst>
        </pc:picChg>
        <pc:picChg chg="add del mod">
          <ac:chgData name="Евгений Канин" userId="9bef9447a1f1de1c" providerId="LiveId" clId="{34F423A2-0813-4AED-AC37-804C1FEE92B7}" dt="2019-12-14T22:19:44.607" v="914" actId="478"/>
          <ac:picMkLst>
            <pc:docMk/>
            <pc:sldMk cId="1194372601" sldId="300"/>
            <ac:picMk id="30724" creationId="{293954AA-5EC5-4B7D-9486-B104682CCD65}"/>
          </ac:picMkLst>
        </pc:picChg>
      </pc:sldChg>
      <pc:sldChg chg="modSp">
        <pc:chgData name="Евгений Канин" userId="9bef9447a1f1de1c" providerId="LiveId" clId="{34F423A2-0813-4AED-AC37-804C1FEE92B7}" dt="2019-12-14T20:54:57.766" v="8" actId="122"/>
        <pc:sldMkLst>
          <pc:docMk/>
          <pc:sldMk cId="3540376868" sldId="305"/>
        </pc:sldMkLst>
        <pc:spChg chg="mod">
          <ac:chgData name="Евгений Канин" userId="9bef9447a1f1de1c" providerId="LiveId" clId="{34F423A2-0813-4AED-AC37-804C1FEE92B7}" dt="2019-12-14T20:54:57.766" v="8" actId="122"/>
          <ac:spMkLst>
            <pc:docMk/>
            <pc:sldMk cId="3540376868" sldId="305"/>
            <ac:spMk id="2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36.667" v="6" actId="20577"/>
          <ac:spMkLst>
            <pc:docMk/>
            <pc:sldMk cId="3540376868" sldId="305"/>
            <ac:spMk id="5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25.443" v="0" actId="14100"/>
          <ac:spMkLst>
            <pc:docMk/>
            <pc:sldMk cId="3540376868" sldId="305"/>
            <ac:spMk id="6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0:54:45.923" v="7" actId="14100"/>
          <ac:spMkLst>
            <pc:docMk/>
            <pc:sldMk cId="3540376868" sldId="305"/>
            <ac:spMk id="8" creationId="{00000000-0000-0000-0000-000000000000}"/>
          </ac:spMkLst>
        </pc:spChg>
      </pc:sldChg>
      <pc:sldChg chg="addSp delSp modSp">
        <pc:chgData name="Евгений Канин" userId="9bef9447a1f1de1c" providerId="LiveId" clId="{34F423A2-0813-4AED-AC37-804C1FEE92B7}" dt="2019-12-15T01:30:50.087" v="1527" actId="1076"/>
        <pc:sldMkLst>
          <pc:docMk/>
          <pc:sldMk cId="3392107954" sldId="306"/>
        </pc:sldMkLst>
        <pc:spChg chg="mod">
          <ac:chgData name="Евгений Канин" userId="9bef9447a1f1de1c" providerId="LiveId" clId="{34F423A2-0813-4AED-AC37-804C1FEE92B7}" dt="2019-12-14T21:21:08.245" v="151" actId="14100"/>
          <ac:spMkLst>
            <pc:docMk/>
            <pc:sldMk cId="3392107954" sldId="306"/>
            <ac:spMk id="3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5T01:30:50.087" v="1527" actId="1076"/>
          <ac:spMkLst>
            <pc:docMk/>
            <pc:sldMk cId="3392107954" sldId="306"/>
            <ac:spMk id="17" creationId="{00000000-0000-0000-0000-000000000000}"/>
          </ac:spMkLst>
        </pc:spChg>
        <pc:spChg chg="add mod">
          <ac:chgData name="Евгений Канин" userId="9bef9447a1f1de1c" providerId="LiveId" clId="{34F423A2-0813-4AED-AC37-804C1FEE92B7}" dt="2019-12-14T20:55:57.043" v="13" actId="27636"/>
          <ac:spMkLst>
            <pc:docMk/>
            <pc:sldMk cId="3392107954" sldId="306"/>
            <ac:spMk id="21" creationId="{00000000-0000-0000-0000-000000000000}"/>
          </ac:spMkLst>
        </pc:spChg>
        <pc:graphicFrameChg chg="del mod replId">
          <ac:chgData name="Евгений Канин" userId="9bef9447a1f1de1c" providerId="LiveId" clId="{34F423A2-0813-4AED-AC37-804C1FEE92B7}" dt="2019-12-14T20:55:53.301" v="10"/>
          <ac:graphicFrameMkLst>
            <pc:docMk/>
            <pc:sldMk cId="3392107954" sldId="306"/>
            <ac:graphicFrameMk id="2" creationId="{00000000-0000-0000-0000-000000000000}"/>
          </ac:graphicFrameMkLst>
        </pc:graphicFrameChg>
      </pc:sldChg>
      <pc:sldChg chg="addSp delSp modSp">
        <pc:chgData name="Евгений Канин" userId="9bef9447a1f1de1c" providerId="LiveId" clId="{34F423A2-0813-4AED-AC37-804C1FEE92B7}" dt="2019-12-14T21:59:13.031" v="600" actId="20577"/>
        <pc:sldMkLst>
          <pc:docMk/>
          <pc:sldMk cId="2706608813" sldId="308"/>
        </pc:sldMkLst>
        <pc:spChg chg="add mod">
          <ac:chgData name="Евгений Канин" userId="9bef9447a1f1de1c" providerId="LiveId" clId="{34F423A2-0813-4AED-AC37-804C1FEE92B7}" dt="2019-12-14T21:38:04.538" v="557" actId="14100"/>
          <ac:spMkLst>
            <pc:docMk/>
            <pc:sldMk cId="2706608813" sldId="308"/>
            <ac:spMk id="2" creationId="{786CF0D9-56E7-423E-AA9B-C5BA529D37C6}"/>
          </ac:spMkLst>
        </pc:spChg>
        <pc:spChg chg="mod">
          <ac:chgData name="Евгений Канин" userId="9bef9447a1f1de1c" providerId="LiveId" clId="{34F423A2-0813-4AED-AC37-804C1FEE92B7}" dt="2019-12-14T21:59:13.031" v="600" actId="20577"/>
          <ac:spMkLst>
            <pc:docMk/>
            <pc:sldMk cId="2706608813" sldId="308"/>
            <ac:spMk id="3" creationId="{00000000-0000-0000-0000-000000000000}"/>
          </ac:spMkLst>
        </pc:spChg>
        <pc:spChg chg="add del mod">
          <ac:chgData name="Евгений Канин" userId="9bef9447a1f1de1c" providerId="LiveId" clId="{34F423A2-0813-4AED-AC37-804C1FEE92B7}" dt="2019-12-14T20:57:05.137" v="15" actId="478"/>
          <ac:spMkLst>
            <pc:docMk/>
            <pc:sldMk cId="2706608813" sldId="308"/>
            <ac:spMk id="4" creationId="{24F6FCB8-2C7E-4C61-89CE-41FDD8B0221D}"/>
          </ac:spMkLst>
        </pc:spChg>
        <pc:spChg chg="add del mod">
          <ac:chgData name="Евгений Канин" userId="9bef9447a1f1de1c" providerId="LiveId" clId="{34F423A2-0813-4AED-AC37-804C1FEE92B7}" dt="2019-12-14T20:59:58.338" v="46" actId="478"/>
          <ac:spMkLst>
            <pc:docMk/>
            <pc:sldMk cId="2706608813" sldId="308"/>
            <ac:spMk id="10" creationId="{DCC7FD8D-A991-4699-BECF-0B079CAF0FD3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1" creationId="{4A342918-E5AE-449C-9769-13F3C9507805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2" creationId="{8B724784-5C13-4AA4-895F-B16DD4FA0DE0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3" creationId="{5B23F382-D498-47B0-95AA-74E1F7ED2C57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4" creationId="{E1594D6D-6F7A-40EE-A632-E46D36F319DB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5" creationId="{20DC5DFF-C7CB-45F0-BC1A-A7EB98A53EDF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6" creationId="{EBE826C2-0589-4DD9-9F67-C03ABFCBD0E4}"/>
          </ac:spMkLst>
        </pc:spChg>
        <pc:spChg chg="add mod">
          <ac:chgData name="Евгений Канин" userId="9bef9447a1f1de1c" providerId="LiveId" clId="{34F423A2-0813-4AED-AC37-804C1FEE92B7}" dt="2019-12-14T21:15:32.218" v="102" actId="164"/>
          <ac:spMkLst>
            <pc:docMk/>
            <pc:sldMk cId="2706608813" sldId="308"/>
            <ac:spMk id="17" creationId="{63790440-00F2-4903-974B-BBE45FB89003}"/>
          </ac:spMkLst>
        </pc:spChg>
        <pc:spChg chg="del mod">
          <ac:chgData name="Евгений Канин" userId="9bef9447a1f1de1c" providerId="LiveId" clId="{34F423A2-0813-4AED-AC37-804C1FEE92B7}" dt="2019-12-14T21:34:17.274" v="524" actId="478"/>
          <ac:spMkLst>
            <pc:docMk/>
            <pc:sldMk cId="2706608813" sldId="308"/>
            <ac:spMk id="22" creationId="{EEF7B475-1EA1-473F-B927-C31C7C65EE62}"/>
          </ac:spMkLst>
        </pc:spChg>
        <pc:grpChg chg="add mod">
          <ac:chgData name="Евгений Канин" userId="9bef9447a1f1de1c" providerId="LiveId" clId="{34F423A2-0813-4AED-AC37-804C1FEE92B7}" dt="2019-12-14T21:15:36.132" v="103" actId="164"/>
          <ac:grpSpMkLst>
            <pc:docMk/>
            <pc:sldMk cId="2706608813" sldId="308"/>
            <ac:grpSpMk id="18" creationId="{3E7F492F-F8A9-47BE-BE58-E49CA31C897C}"/>
          </ac:grpSpMkLst>
        </pc:grpChg>
        <pc:grpChg chg="add mod">
          <ac:chgData name="Евгений Канин" userId="9bef9447a1f1de1c" providerId="LiveId" clId="{34F423A2-0813-4AED-AC37-804C1FEE92B7}" dt="2019-12-14T21:15:42.071" v="106" actId="1076"/>
          <ac:grpSpMkLst>
            <pc:docMk/>
            <pc:sldMk cId="2706608813" sldId="308"/>
            <ac:grpSpMk id="19" creationId="{4E4F7AFD-3650-478F-BF6D-DC40AD94C732}"/>
          </ac:grpSpMkLst>
        </pc:grpChg>
        <pc:picChg chg="add del mod">
          <ac:chgData name="Евгений Канин" userId="9bef9447a1f1de1c" providerId="LiveId" clId="{34F423A2-0813-4AED-AC37-804C1FEE92B7}" dt="2019-12-14T20:57:42.812" v="22"/>
          <ac:picMkLst>
            <pc:docMk/>
            <pc:sldMk cId="2706608813" sldId="308"/>
            <ac:picMk id="6" creationId="{A2A5F773-F5AE-4DE2-8916-CC7256518C72}"/>
          </ac:picMkLst>
        </pc:picChg>
        <pc:picChg chg="add del">
          <ac:chgData name="Евгений Канин" userId="9bef9447a1f1de1c" providerId="LiveId" clId="{34F423A2-0813-4AED-AC37-804C1FEE92B7}" dt="2019-12-14T20:57:56.789" v="24"/>
          <ac:picMkLst>
            <pc:docMk/>
            <pc:sldMk cId="2706608813" sldId="308"/>
            <ac:picMk id="7" creationId="{D9BE0A0D-9174-4C0A-9B06-FA3572B4A889}"/>
          </ac:picMkLst>
        </pc:picChg>
        <pc:picChg chg="add mod">
          <ac:chgData name="Евгений Канин" userId="9bef9447a1f1de1c" providerId="LiveId" clId="{34F423A2-0813-4AED-AC37-804C1FEE92B7}" dt="2019-12-14T21:15:36.132" v="103" actId="164"/>
          <ac:picMkLst>
            <pc:docMk/>
            <pc:sldMk cId="2706608813" sldId="308"/>
            <ac:picMk id="8" creationId="{5C74B21C-CB53-4941-B61E-E0B639C52948}"/>
          </ac:picMkLst>
        </pc:picChg>
        <pc:picChg chg="del">
          <ac:chgData name="Евгений Канин" userId="9bef9447a1f1de1c" providerId="LiveId" clId="{34F423A2-0813-4AED-AC37-804C1FEE92B7}" dt="2019-12-14T20:57:03.229" v="14" actId="478"/>
          <ac:picMkLst>
            <pc:docMk/>
            <pc:sldMk cId="2706608813" sldId="308"/>
            <ac:picMk id="9" creationId="{00000000-0000-0000-0000-000000000000}"/>
          </ac:picMkLst>
        </pc:picChg>
      </pc:sldChg>
      <pc:sldChg chg="addSp delSp modSp">
        <pc:chgData name="Евгений Канин" userId="9bef9447a1f1de1c" providerId="LiveId" clId="{34F423A2-0813-4AED-AC37-804C1FEE92B7}" dt="2019-12-14T21:33:44.886" v="496" actId="1076"/>
        <pc:sldMkLst>
          <pc:docMk/>
          <pc:sldMk cId="3268225077" sldId="309"/>
        </pc:sldMkLst>
        <pc:spChg chg="mod">
          <ac:chgData name="Евгений Канин" userId="9bef9447a1f1de1c" providerId="LiveId" clId="{34F423A2-0813-4AED-AC37-804C1FEE92B7}" dt="2019-12-14T21:18:57.871" v="141" actId="1076"/>
          <ac:spMkLst>
            <pc:docMk/>
            <pc:sldMk cId="3268225077" sldId="309"/>
            <ac:spMk id="3" creationId="{9B7166E2-DB3A-4F2A-A67B-EA8C6B1865FE}"/>
          </ac:spMkLst>
        </pc:spChg>
        <pc:spChg chg="del">
          <ac:chgData name="Евгений Канин" userId="9bef9447a1f1de1c" providerId="LiveId" clId="{34F423A2-0813-4AED-AC37-804C1FEE92B7}" dt="2019-12-14T21:20:32.206" v="143" actId="478"/>
          <ac:spMkLst>
            <pc:docMk/>
            <pc:sldMk cId="3268225077" sldId="309"/>
            <ac:spMk id="4" creationId="{7655F16F-3C4E-4733-BC4F-89733990FD6B}"/>
          </ac:spMkLst>
        </pc:spChg>
        <pc:spChg chg="add del mod">
          <ac:chgData name="Евгений Канин" userId="9bef9447a1f1de1c" providerId="LiveId" clId="{34F423A2-0813-4AED-AC37-804C1FEE92B7}" dt="2019-12-14T21:33:10.017" v="488" actId="478"/>
          <ac:spMkLst>
            <pc:docMk/>
            <pc:sldMk cId="3268225077" sldId="309"/>
            <ac:spMk id="5" creationId="{4A4754C3-9957-4CC4-A572-D4A2EFD1D1B6}"/>
          </ac:spMkLst>
        </pc:spChg>
        <pc:spChg chg="del">
          <ac:chgData name="Евгений Канин" userId="9bef9447a1f1de1c" providerId="LiveId" clId="{34F423A2-0813-4AED-AC37-804C1FEE92B7}" dt="2019-12-14T21:20:28.605" v="142" actId="478"/>
          <ac:spMkLst>
            <pc:docMk/>
            <pc:sldMk cId="3268225077" sldId="309"/>
            <ac:spMk id="13" creationId="{C45595D2-F426-497A-B178-950C68B5B559}"/>
          </ac:spMkLst>
        </pc:spChg>
        <pc:spChg chg="add mod">
          <ac:chgData name="Евгений Канин" userId="9bef9447a1f1de1c" providerId="LiveId" clId="{34F423A2-0813-4AED-AC37-804C1FEE92B7}" dt="2019-12-14T21:33:04.085" v="487" actId="14100"/>
          <ac:spMkLst>
            <pc:docMk/>
            <pc:sldMk cId="3268225077" sldId="309"/>
            <ac:spMk id="16" creationId="{F8EEE82D-DBB4-443A-8DCD-4F799C7F27C9}"/>
          </ac:spMkLst>
        </pc:spChg>
        <pc:spChg chg="add mod">
          <ac:chgData name="Евгений Канин" userId="9bef9447a1f1de1c" providerId="LiveId" clId="{34F423A2-0813-4AED-AC37-804C1FEE92B7}" dt="2019-12-14T21:33:16.883" v="491" actId="20577"/>
          <ac:spMkLst>
            <pc:docMk/>
            <pc:sldMk cId="3268225077" sldId="309"/>
            <ac:spMk id="17" creationId="{57DD9105-7983-4F8E-97AC-5561F02EEE99}"/>
          </ac:spMkLst>
        </pc:spChg>
        <pc:spChg chg="add mod">
          <ac:chgData name="Евгений Канин" userId="9bef9447a1f1de1c" providerId="LiveId" clId="{34F423A2-0813-4AED-AC37-804C1FEE92B7}" dt="2019-12-14T21:33:44.886" v="496" actId="1076"/>
          <ac:spMkLst>
            <pc:docMk/>
            <pc:sldMk cId="3268225077" sldId="309"/>
            <ac:spMk id="18" creationId="{22A49B5A-6416-4CFA-84E1-E9A84E5B6212}"/>
          </ac:spMkLst>
        </pc:spChg>
        <pc:picChg chg="add del mod ord">
          <ac:chgData name="Евгений Канин" userId="9bef9447a1f1de1c" providerId="LiveId" clId="{34F423A2-0813-4AED-AC37-804C1FEE92B7}" dt="2019-12-14T21:16:43.972" v="121"/>
          <ac:picMkLst>
            <pc:docMk/>
            <pc:sldMk cId="3268225077" sldId="309"/>
            <ac:picMk id="5" creationId="{5AD44870-89E1-42C2-ABFE-BCD41F6D52D5}"/>
          </ac:picMkLst>
        </pc:picChg>
        <pc:picChg chg="add mod ord">
          <ac:chgData name="Евгений Канин" userId="9bef9447a1f1de1c" providerId="LiveId" clId="{34F423A2-0813-4AED-AC37-804C1FEE92B7}" dt="2019-12-14T21:32:21.895" v="468" actId="1076"/>
          <ac:picMkLst>
            <pc:docMk/>
            <pc:sldMk cId="3268225077" sldId="309"/>
            <ac:picMk id="6" creationId="{66593BDE-31AD-4581-812E-946D9992EA18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7" creationId="{00000000-0000-0000-0000-000000000000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8" creationId="{00000000-0000-0000-0000-000000000000}"/>
          </ac:picMkLst>
        </pc:picChg>
        <pc:picChg chg="del">
          <ac:chgData name="Евгений Канин" userId="9bef9447a1f1de1c" providerId="LiveId" clId="{34F423A2-0813-4AED-AC37-804C1FEE92B7}" dt="2019-12-14T21:16:21.157" v="107" actId="478"/>
          <ac:picMkLst>
            <pc:docMk/>
            <pc:sldMk cId="3268225077" sldId="309"/>
            <ac:picMk id="9" creationId="{00000000-0000-0000-0000-000000000000}"/>
          </ac:picMkLst>
        </pc:picChg>
        <pc:picChg chg="add mod ord">
          <ac:chgData name="Евгений Канин" userId="9bef9447a1f1de1c" providerId="LiveId" clId="{34F423A2-0813-4AED-AC37-804C1FEE92B7}" dt="2019-12-14T21:32:26.134" v="470" actId="1076"/>
          <ac:picMkLst>
            <pc:docMk/>
            <pc:sldMk cId="3268225077" sldId="309"/>
            <ac:picMk id="11" creationId="{7E6B5418-BF33-4343-814E-00755F36699F}"/>
          </ac:picMkLst>
        </pc:picChg>
        <pc:picChg chg="add mod ord">
          <ac:chgData name="Евгений Канин" userId="9bef9447a1f1de1c" providerId="LiveId" clId="{34F423A2-0813-4AED-AC37-804C1FEE92B7}" dt="2019-12-14T21:18:55.162" v="140" actId="1076"/>
          <ac:picMkLst>
            <pc:docMk/>
            <pc:sldMk cId="3268225077" sldId="309"/>
            <ac:picMk id="12" creationId="{26549342-D247-4B30-BC5E-BF269874078F}"/>
          </ac:picMkLst>
        </pc:picChg>
      </pc:sldChg>
      <pc:sldChg chg="addSp modSp modNotesTx">
        <pc:chgData name="Евгений Канин" userId="9bef9447a1f1de1c" providerId="LiveId" clId="{34F423A2-0813-4AED-AC37-804C1FEE92B7}" dt="2019-12-15T07:05:38.396" v="2922" actId="14100"/>
        <pc:sldMkLst>
          <pc:docMk/>
          <pc:sldMk cId="1926156798" sldId="311"/>
        </pc:sldMkLst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6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7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8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9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0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1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2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3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4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4T23:39:43.292" v="1488" actId="164"/>
          <ac:spMkLst>
            <pc:docMk/>
            <pc:sldMk cId="1926156798" sldId="311"/>
            <ac:spMk id="15" creationId="{00000000-0000-0000-0000-000000000000}"/>
          </ac:spMkLst>
        </pc:spChg>
        <pc:spChg chg="mod">
          <ac:chgData name="Евгений Канин" userId="9bef9447a1f1de1c" providerId="LiveId" clId="{34F423A2-0813-4AED-AC37-804C1FEE92B7}" dt="2019-12-15T07:05:38.396" v="2922" actId="14100"/>
          <ac:spMkLst>
            <pc:docMk/>
            <pc:sldMk cId="1926156798" sldId="311"/>
            <ac:spMk id="17" creationId="{00000000-0000-0000-0000-000000000000}"/>
          </ac:spMkLst>
        </pc:spChg>
        <pc:grpChg chg="add mod">
          <ac:chgData name="Евгений Канин" userId="9bef9447a1f1de1c" providerId="LiveId" clId="{34F423A2-0813-4AED-AC37-804C1FEE92B7}" dt="2019-12-14T23:39:53.913" v="1493" actId="164"/>
          <ac:grpSpMkLst>
            <pc:docMk/>
            <pc:sldMk cId="1926156798" sldId="311"/>
            <ac:grpSpMk id="2" creationId="{24DB9DAA-E12A-414C-AACC-B88164BF92E8}"/>
          </ac:grpSpMkLst>
        </pc:grpChg>
        <pc:grpChg chg="add mod">
          <ac:chgData name="Евгений Канин" userId="9bef9447a1f1de1c" providerId="LiveId" clId="{34F423A2-0813-4AED-AC37-804C1FEE92B7}" dt="2019-12-14T23:39:57.771" v="1494" actId="1076"/>
          <ac:grpSpMkLst>
            <pc:docMk/>
            <pc:sldMk cId="1926156798" sldId="311"/>
            <ac:grpSpMk id="4" creationId="{F936AE20-978E-46AA-8675-DFA912F14225}"/>
          </ac:grpSpMkLst>
        </pc:grpChg>
        <pc:picChg chg="mod modCrop">
          <ac:chgData name="Евгений Канин" userId="9bef9447a1f1de1c" providerId="LiveId" clId="{34F423A2-0813-4AED-AC37-804C1FEE92B7}" dt="2019-12-15T01:49:57.902" v="1871" actId="732"/>
          <ac:picMkLst>
            <pc:docMk/>
            <pc:sldMk cId="1926156798" sldId="311"/>
            <ac:picMk id="16" creationId="{00000000-0000-0000-0000-000000000000}"/>
          </ac:picMkLst>
        </pc:picChg>
      </pc:sldChg>
      <pc:sldChg chg="delSp">
        <pc:chgData name="Евгений Канин" userId="9bef9447a1f1de1c" providerId="LiveId" clId="{34F423A2-0813-4AED-AC37-804C1FEE92B7}" dt="2019-12-14T22:54:07.788" v="1050" actId="478"/>
        <pc:sldMkLst>
          <pc:docMk/>
          <pc:sldMk cId="1918300120" sldId="312"/>
        </pc:sldMkLst>
        <pc:spChg chg="del">
          <ac:chgData name="Евгений Канин" userId="9bef9447a1f1de1c" providerId="LiveId" clId="{34F423A2-0813-4AED-AC37-804C1FEE92B7}" dt="2019-12-14T22:54:07.788" v="1050" actId="478"/>
          <ac:spMkLst>
            <pc:docMk/>
            <pc:sldMk cId="1918300120" sldId="312"/>
            <ac:spMk id="2" creationId="{00000000-0000-0000-0000-000000000000}"/>
          </ac:spMkLst>
        </pc:spChg>
      </pc:sldChg>
      <pc:sldChg chg="delSp">
        <pc:chgData name="Евгений Канин" userId="9bef9447a1f1de1c" providerId="LiveId" clId="{34F423A2-0813-4AED-AC37-804C1FEE92B7}" dt="2019-12-14T22:54:10.243" v="1051" actId="478"/>
        <pc:sldMkLst>
          <pc:docMk/>
          <pc:sldMk cId="2506784986" sldId="314"/>
        </pc:sldMkLst>
        <pc:spChg chg="del">
          <ac:chgData name="Евгений Канин" userId="9bef9447a1f1de1c" providerId="LiveId" clId="{34F423A2-0813-4AED-AC37-804C1FEE92B7}" dt="2019-12-14T22:54:10.243" v="1051" actId="478"/>
          <ac:spMkLst>
            <pc:docMk/>
            <pc:sldMk cId="2506784986" sldId="314"/>
            <ac:spMk id="2" creationId="{00000000-0000-0000-0000-000000000000}"/>
          </ac:spMkLst>
        </pc:spChg>
      </pc:sldChg>
      <pc:sldChg chg="addSp delSp modSp add">
        <pc:chgData name="Евгений Канин" userId="9bef9447a1f1de1c" providerId="LiveId" clId="{34F423A2-0813-4AED-AC37-804C1FEE92B7}" dt="2019-12-14T23:33:17.380" v="1428" actId="207"/>
        <pc:sldMkLst>
          <pc:docMk/>
          <pc:sldMk cId="1354360567" sldId="315"/>
        </pc:sldMkLst>
        <pc:spChg chg="add mod">
          <ac:chgData name="Евгений Канин" userId="9bef9447a1f1de1c" providerId="LiveId" clId="{34F423A2-0813-4AED-AC37-804C1FEE92B7}" dt="2019-12-14T21:21:40.829" v="183" actId="20577"/>
          <ac:spMkLst>
            <pc:docMk/>
            <pc:sldMk cId="1354360567" sldId="315"/>
            <ac:spMk id="5" creationId="{6B68C429-C881-42A4-B2C9-6132F91DC13C}"/>
          </ac:spMkLst>
        </pc:spChg>
        <pc:graphicFrameChg chg="add mod modGraphic">
          <ac:chgData name="Евгений Канин" userId="9bef9447a1f1de1c" providerId="LiveId" clId="{34F423A2-0813-4AED-AC37-804C1FEE92B7}" dt="2019-12-14T23:33:17.380" v="1428" actId="207"/>
          <ac:graphicFrameMkLst>
            <pc:docMk/>
            <pc:sldMk cId="1354360567" sldId="315"/>
            <ac:graphicFrameMk id="2" creationId="{CEDB9BD5-8645-40ED-82B4-1E39070176DF}"/>
          </ac:graphicFrameMkLst>
        </pc:graphicFrame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6" creationId="{66593BDE-31AD-4581-812E-946D9992EA18}"/>
          </ac:picMkLst>
        </pc:pic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11" creationId="{7E6B5418-BF33-4343-814E-00755F36699F}"/>
          </ac:picMkLst>
        </pc:picChg>
        <pc:picChg chg="del">
          <ac:chgData name="Евгений Канин" userId="9bef9447a1f1de1c" providerId="LiveId" clId="{34F423A2-0813-4AED-AC37-804C1FEE92B7}" dt="2019-12-14T21:20:45.041" v="145" actId="478"/>
          <ac:picMkLst>
            <pc:docMk/>
            <pc:sldMk cId="1354360567" sldId="315"/>
            <ac:picMk id="12" creationId="{26549342-D247-4B30-BC5E-BF269874078F}"/>
          </ac:picMkLst>
        </pc:picChg>
      </pc:sldChg>
      <pc:sldChg chg="addSp delSp modSp add">
        <pc:chgData name="Евгений Канин" userId="9bef9447a1f1de1c" providerId="LiveId" clId="{34F423A2-0813-4AED-AC37-804C1FEE92B7}" dt="2019-12-14T23:36:08.734" v="1470" actId="20577"/>
        <pc:sldMkLst>
          <pc:docMk/>
          <pc:sldMk cId="3878137739" sldId="316"/>
        </pc:sldMkLst>
        <pc:spChg chg="del">
          <ac:chgData name="Евгений Канин" userId="9bef9447a1f1de1c" providerId="LiveId" clId="{34F423A2-0813-4AED-AC37-804C1FEE92B7}" dt="2019-12-14T21:59:21.213" v="603" actId="478"/>
          <ac:spMkLst>
            <pc:docMk/>
            <pc:sldMk cId="3878137739" sldId="316"/>
            <ac:spMk id="2" creationId="{786CF0D9-56E7-423E-AA9B-C5BA529D37C6}"/>
          </ac:spMkLst>
        </pc:spChg>
        <pc:spChg chg="mod">
          <ac:chgData name="Евгений Канин" userId="9bef9447a1f1de1c" providerId="LiveId" clId="{34F423A2-0813-4AED-AC37-804C1FEE92B7}" dt="2019-12-14T22:10:54.718" v="720" actId="20577"/>
          <ac:spMkLst>
            <pc:docMk/>
            <pc:sldMk cId="3878137739" sldId="316"/>
            <ac:spMk id="3" creationId="{00000000-0000-0000-0000-000000000000}"/>
          </ac:spMkLst>
        </pc:spChg>
        <pc:spChg chg="add del mod">
          <ac:chgData name="Евгений Канин" userId="9bef9447a1f1de1c" providerId="LiveId" clId="{34F423A2-0813-4AED-AC37-804C1FEE92B7}" dt="2019-12-14T23:30:46.416" v="1425" actId="21"/>
          <ac:spMkLst>
            <pc:docMk/>
            <pc:sldMk cId="3878137739" sldId="316"/>
            <ac:spMk id="10" creationId="{6089860A-0CA8-46BA-8AD8-2728D5409C26}"/>
          </ac:spMkLst>
        </pc:spChg>
        <pc:spChg chg="add del mod">
          <ac:chgData name="Евгений Канин" userId="9bef9447a1f1de1c" providerId="LiveId" clId="{34F423A2-0813-4AED-AC37-804C1FEE92B7}" dt="2019-12-14T23:07:15.523" v="1122" actId="478"/>
          <ac:spMkLst>
            <pc:docMk/>
            <pc:sldMk cId="3878137739" sldId="316"/>
            <ac:spMk id="22" creationId="{F5FB39EF-7313-4EF7-B07B-FFF5326A97C5}"/>
          </ac:spMkLst>
        </pc:spChg>
        <pc:spChg chg="add del mod">
          <ac:chgData name="Евгений Канин" userId="9bef9447a1f1de1c" providerId="LiveId" clId="{34F423A2-0813-4AED-AC37-804C1FEE92B7}" dt="2019-12-14T23:08:14.885" v="1125" actId="478"/>
          <ac:spMkLst>
            <pc:docMk/>
            <pc:sldMk cId="3878137739" sldId="316"/>
            <ac:spMk id="23" creationId="{BF9495B5-0DF7-4F51-A7DE-D5699DBB9370}"/>
          </ac:spMkLst>
        </pc:spChg>
        <pc:spChg chg="add mod">
          <ac:chgData name="Евгений Канин" userId="9bef9447a1f1de1c" providerId="LiveId" clId="{34F423A2-0813-4AED-AC37-804C1FEE92B7}" dt="2019-12-14T23:25:46.084" v="1360" actId="113"/>
          <ac:spMkLst>
            <pc:docMk/>
            <pc:sldMk cId="3878137739" sldId="316"/>
            <ac:spMk id="24" creationId="{F19E024C-4440-4F0C-9F5F-BAB79658ACA3}"/>
          </ac:spMkLst>
        </pc:spChg>
        <pc:spChg chg="add mod">
          <ac:chgData name="Евгений Канин" userId="9bef9447a1f1de1c" providerId="LiveId" clId="{34F423A2-0813-4AED-AC37-804C1FEE92B7}" dt="2019-12-14T23:25:40.175" v="1357" actId="113"/>
          <ac:spMkLst>
            <pc:docMk/>
            <pc:sldMk cId="3878137739" sldId="316"/>
            <ac:spMk id="25" creationId="{BE5A36F8-1634-4686-9EA6-43938A03857A}"/>
          </ac:spMkLst>
        </pc:spChg>
        <pc:spChg chg="add mod">
          <ac:chgData name="Евгений Канин" userId="9bef9447a1f1de1c" providerId="LiveId" clId="{34F423A2-0813-4AED-AC37-804C1FEE92B7}" dt="2019-12-14T23:25:44.257" v="1359" actId="113"/>
          <ac:spMkLst>
            <pc:docMk/>
            <pc:sldMk cId="3878137739" sldId="316"/>
            <ac:spMk id="26" creationId="{E96D4C75-5452-4312-9FDE-7799041DA434}"/>
          </ac:spMkLst>
        </pc:spChg>
        <pc:spChg chg="add mod">
          <ac:chgData name="Евгений Канин" userId="9bef9447a1f1de1c" providerId="LiveId" clId="{34F423A2-0813-4AED-AC37-804C1FEE92B7}" dt="2019-12-14T23:25:47.566" v="1361" actId="113"/>
          <ac:spMkLst>
            <pc:docMk/>
            <pc:sldMk cId="3878137739" sldId="316"/>
            <ac:spMk id="27" creationId="{B1AB627B-519C-4637-9471-CF818CBAE81C}"/>
          </ac:spMkLst>
        </pc:spChg>
        <pc:spChg chg="add mod">
          <ac:chgData name="Евгений Канин" userId="9bef9447a1f1de1c" providerId="LiveId" clId="{34F423A2-0813-4AED-AC37-804C1FEE92B7}" dt="2019-12-14T23:25:48.819" v="1362" actId="113"/>
          <ac:spMkLst>
            <pc:docMk/>
            <pc:sldMk cId="3878137739" sldId="316"/>
            <ac:spMk id="28" creationId="{605625A9-6178-4249-BECC-A770688022DE}"/>
          </ac:spMkLst>
        </pc:spChg>
        <pc:spChg chg="add mod">
          <ac:chgData name="Евгений Канин" userId="9bef9447a1f1de1c" providerId="LiveId" clId="{34F423A2-0813-4AED-AC37-804C1FEE92B7}" dt="2019-12-14T23:25:50.128" v="1363" actId="113"/>
          <ac:spMkLst>
            <pc:docMk/>
            <pc:sldMk cId="3878137739" sldId="316"/>
            <ac:spMk id="29" creationId="{7B3A6397-4EF5-4CFA-9421-626375CE6C1C}"/>
          </ac:spMkLst>
        </pc:spChg>
        <pc:spChg chg="add mod">
          <ac:chgData name="Евгений Канин" userId="9bef9447a1f1de1c" providerId="LiveId" clId="{34F423A2-0813-4AED-AC37-804C1FEE92B7}" dt="2019-12-14T23:36:08.734" v="1470" actId="20577"/>
          <ac:spMkLst>
            <pc:docMk/>
            <pc:sldMk cId="3878137739" sldId="316"/>
            <ac:spMk id="30" creationId="{9382C5D2-AFCC-4061-ACDF-F60FBA5B6174}"/>
          </ac:spMkLst>
        </pc:spChg>
        <pc:grpChg chg="del">
          <ac:chgData name="Евгений Канин" userId="9bef9447a1f1de1c" providerId="LiveId" clId="{34F423A2-0813-4AED-AC37-804C1FEE92B7}" dt="2019-12-14T21:59:18.309" v="602" actId="478"/>
          <ac:grpSpMkLst>
            <pc:docMk/>
            <pc:sldMk cId="3878137739" sldId="316"/>
            <ac:grpSpMk id="19" creationId="{4E4F7AFD-3650-478F-BF6D-DC40AD94C732}"/>
          </ac:grpSpMkLst>
        </pc:grpChg>
        <pc:graphicFrameChg chg="add del mod modGraphic">
          <ac:chgData name="Евгений Канин" userId="9bef9447a1f1de1c" providerId="LiveId" clId="{34F423A2-0813-4AED-AC37-804C1FEE92B7}" dt="2019-12-14T23:30:47.256" v="1426" actId="3680"/>
          <ac:graphicFrameMkLst>
            <pc:docMk/>
            <pc:sldMk cId="3878137739" sldId="316"/>
            <ac:graphicFrameMk id="31" creationId="{FD5BE20A-9A4A-4088-9380-0436CFCC281A}"/>
          </ac:graphicFrameMkLst>
        </pc:graphicFrameChg>
        <pc:picChg chg="add del mo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4" creationId="{88473C80-E00C-4647-B336-207314BB2A40}"/>
          </ac:picMkLst>
        </pc:picChg>
        <pc:picChg chg="add del mod or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5" creationId="{BABF4C3B-D017-4F8D-8EB9-5B785C4E64D7}"/>
          </ac:picMkLst>
        </pc:picChg>
        <pc:picChg chg="add del mod modCrop">
          <ac:chgData name="Евгений Канин" userId="9bef9447a1f1de1c" providerId="LiveId" clId="{34F423A2-0813-4AED-AC37-804C1FEE92B7}" dt="2019-12-14T22:10:46.631" v="719" actId="478"/>
          <ac:picMkLst>
            <pc:docMk/>
            <pc:sldMk cId="3878137739" sldId="316"/>
            <ac:picMk id="6" creationId="{B24F3350-A99C-44BA-B985-04BFC285AABD}"/>
          </ac:picMkLst>
        </pc:picChg>
        <pc:picChg chg="add del mod modCrop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7" creationId="{63842385-8234-4D2B-8E5C-92A5B3914DB2}"/>
          </ac:picMkLst>
        </pc:picChg>
        <pc:picChg chg="add del mod modCrop">
          <ac:chgData name="Евгений Канин" userId="9bef9447a1f1de1c" providerId="LiveId" clId="{34F423A2-0813-4AED-AC37-804C1FEE92B7}" dt="2019-12-14T22:10:46.631" v="719" actId="478"/>
          <ac:picMkLst>
            <pc:docMk/>
            <pc:sldMk cId="3878137739" sldId="316"/>
            <ac:picMk id="9" creationId="{A7260728-F9EE-4F80-943E-128B0542D62B}"/>
          </ac:picMkLst>
        </pc:picChg>
        <pc:picChg chg="add del mod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20" creationId="{0E16DCDA-894F-4F77-940B-BBD02DBA2509}"/>
          </ac:picMkLst>
        </pc:picChg>
        <pc:picChg chg="add del mod">
          <ac:chgData name="Евгений Канин" userId="9bef9447a1f1de1c" providerId="LiveId" clId="{34F423A2-0813-4AED-AC37-804C1FEE92B7}" dt="2019-12-14T22:10:44.439" v="718" actId="478"/>
          <ac:picMkLst>
            <pc:docMk/>
            <pc:sldMk cId="3878137739" sldId="316"/>
            <ac:picMk id="21" creationId="{12249B6E-F085-4903-A820-351FD9238CA7}"/>
          </ac:picMkLst>
        </pc:picChg>
      </pc:sldChg>
      <pc:sldChg chg="addSp delSp modSp add">
        <pc:chgData name="Евгений Канин" userId="9bef9447a1f1de1c" providerId="LiveId" clId="{34F423A2-0813-4AED-AC37-804C1FEE92B7}" dt="2019-12-15T07:09:37.862" v="3124" actId="14100"/>
        <pc:sldMkLst>
          <pc:docMk/>
          <pc:sldMk cId="2409729312" sldId="317"/>
        </pc:sldMkLst>
        <pc:spChg chg="mod">
          <ac:chgData name="Евгений Канин" userId="9bef9447a1f1de1c" providerId="LiveId" clId="{34F423A2-0813-4AED-AC37-804C1FEE92B7}" dt="2019-12-14T22:54:01.185" v="1046" actId="20577"/>
          <ac:spMkLst>
            <pc:docMk/>
            <pc:sldMk cId="2409729312" sldId="317"/>
            <ac:spMk id="2" creationId="{DF2C2274-0D65-43B0-8044-301020C17C3D}"/>
          </ac:spMkLst>
        </pc:spChg>
        <pc:spChg chg="del mod">
          <ac:chgData name="Евгений Канин" userId="9bef9447a1f1de1c" providerId="LiveId" clId="{34F423A2-0813-4AED-AC37-804C1FEE92B7}" dt="2019-12-15T07:09:09.444" v="3115" actId="478"/>
          <ac:spMkLst>
            <pc:docMk/>
            <pc:sldMk cId="2409729312" sldId="317"/>
            <ac:spMk id="4" creationId="{773E9395-0015-4371-9318-DC852B1C5C57}"/>
          </ac:spMkLst>
        </pc:spChg>
        <pc:spChg chg="add mod">
          <ac:chgData name="Евгений Канин" userId="9bef9447a1f1de1c" providerId="LiveId" clId="{34F423A2-0813-4AED-AC37-804C1FEE92B7}" dt="2019-12-15T07:09:37.862" v="3124" actId="14100"/>
          <ac:spMkLst>
            <pc:docMk/>
            <pc:sldMk cId="2409729312" sldId="317"/>
            <ac:spMk id="6" creationId="{C0B59428-DA29-49B8-9C49-7CED78B9DFCB}"/>
          </ac:spMkLst>
        </pc:spChg>
        <pc:picChg chg="del">
          <ac:chgData name="Евгений Канин" userId="9bef9447a1f1de1c" providerId="LiveId" clId="{34F423A2-0813-4AED-AC37-804C1FEE92B7}" dt="2019-12-14T22:53:46.922" v="1009" actId="478"/>
          <ac:picMkLst>
            <pc:docMk/>
            <pc:sldMk cId="2409729312" sldId="317"/>
            <ac:picMk id="3" creationId="{32EF662F-1B9B-4B9C-8341-3D45B5681F38}"/>
          </ac:picMkLst>
        </pc:picChg>
        <pc:picChg chg="del">
          <ac:chgData name="Евгений Канин" userId="9bef9447a1f1de1c" providerId="LiveId" clId="{34F423A2-0813-4AED-AC37-804C1FEE92B7}" dt="2019-12-14T22:53:49.468" v="1010" actId="478"/>
          <ac:picMkLst>
            <pc:docMk/>
            <pc:sldMk cId="2409729312" sldId="317"/>
            <ac:picMk id="10" creationId="{FA878CCA-88D8-4020-B624-456DED44ABB3}"/>
          </ac:picMkLst>
        </pc:picChg>
      </pc:sldChg>
      <pc:sldChg chg="addSp delSp modSp add">
        <pc:chgData name="Евгений Канин" userId="9bef9447a1f1de1c" providerId="LiveId" clId="{34F423A2-0813-4AED-AC37-804C1FEE92B7}" dt="2019-12-15T07:18:15.089" v="3432" actId="114"/>
        <pc:sldMkLst>
          <pc:docMk/>
          <pc:sldMk cId="553739230" sldId="318"/>
        </pc:sldMkLst>
        <pc:spChg chg="mod">
          <ac:chgData name="Евгений Канин" userId="9bef9447a1f1de1c" providerId="LiveId" clId="{34F423A2-0813-4AED-AC37-804C1FEE92B7}" dt="2019-12-14T23:33:42.254" v="1454" actId="20577"/>
          <ac:spMkLst>
            <pc:docMk/>
            <pc:sldMk cId="553739230" sldId="318"/>
            <ac:spMk id="3" creationId="{00000000-0000-0000-0000-000000000000}"/>
          </ac:spMkLst>
        </pc:spChg>
        <pc:spChg chg="add mod">
          <ac:chgData name="Евгений Канин" userId="9bef9447a1f1de1c" providerId="LiveId" clId="{34F423A2-0813-4AED-AC37-804C1FEE92B7}" dt="2019-12-15T02:24:08.695" v="2768" actId="164"/>
          <ac:spMkLst>
            <pc:docMk/>
            <pc:sldMk cId="553739230" sldId="318"/>
            <ac:spMk id="5" creationId="{8636B668-42C7-4C7A-8AFB-B260959BC80A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10" creationId="{6089860A-0CA8-46BA-8AD8-2728D5409C26}"/>
          </ac:spMkLst>
        </pc:spChg>
        <pc:spChg chg="add mod">
          <ac:chgData name="Евгений Канин" userId="9bef9447a1f1de1c" providerId="LiveId" clId="{34F423A2-0813-4AED-AC37-804C1FEE92B7}" dt="2019-12-15T07:18:15.089" v="3432" actId="114"/>
          <ac:spMkLst>
            <pc:docMk/>
            <pc:sldMk cId="553739230" sldId="318"/>
            <ac:spMk id="11" creationId="{C7D5820B-7B5C-46B7-BC74-316D3C8A74B4}"/>
          </ac:spMkLst>
        </pc:spChg>
        <pc:spChg chg="add mod">
          <ac:chgData name="Евгений Канин" userId="9bef9447a1f1de1c" providerId="LiveId" clId="{34F423A2-0813-4AED-AC37-804C1FEE92B7}" dt="2019-12-15T06:57:29.599" v="2826" actId="1076"/>
          <ac:spMkLst>
            <pc:docMk/>
            <pc:sldMk cId="553739230" sldId="318"/>
            <ac:spMk id="15" creationId="{EA1F170A-0B86-449C-B1BE-D9B15A86F3BD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4" creationId="{F19E024C-4440-4F0C-9F5F-BAB79658ACA3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5" creationId="{BE5A36F8-1634-4686-9EA6-43938A03857A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6" creationId="{E96D4C75-5452-4312-9FDE-7799041DA434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7" creationId="{B1AB627B-519C-4637-9471-CF818CBAE81C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8" creationId="{605625A9-6178-4249-BECC-A770688022DE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29" creationId="{7B3A6397-4EF5-4CFA-9421-626375CE6C1C}"/>
          </ac:spMkLst>
        </pc:spChg>
        <pc:spChg chg="del">
          <ac:chgData name="Евгений Канин" userId="9bef9447a1f1de1c" providerId="LiveId" clId="{34F423A2-0813-4AED-AC37-804C1FEE92B7}" dt="2019-12-14T23:33:32.531" v="1430" actId="478"/>
          <ac:spMkLst>
            <pc:docMk/>
            <pc:sldMk cId="553739230" sldId="318"/>
            <ac:spMk id="30" creationId="{9382C5D2-AFCC-4061-ACDF-F60FBA5B6174}"/>
          </ac:spMkLst>
        </pc:spChg>
        <pc:grpChg chg="add mod">
          <ac:chgData name="Евгений Канин" userId="9bef9447a1f1de1c" providerId="LiveId" clId="{34F423A2-0813-4AED-AC37-804C1FEE92B7}" dt="2019-12-15T06:56:03.332" v="2803" actId="1076"/>
          <ac:grpSpMkLst>
            <pc:docMk/>
            <pc:sldMk cId="553739230" sldId="318"/>
            <ac:grpSpMk id="6" creationId="{8F0CE987-C035-45B9-84D5-928E3A0A2D03}"/>
          </ac:grpSpMkLst>
        </pc:grpChg>
        <pc:picChg chg="add del mod">
          <ac:chgData name="Евгений Канин" userId="9bef9447a1f1de1c" providerId="LiveId" clId="{34F423A2-0813-4AED-AC37-804C1FEE92B7}" dt="2019-12-15T02:22:57.075" v="2739" actId="478"/>
          <ac:picMkLst>
            <pc:docMk/>
            <pc:sldMk cId="553739230" sldId="318"/>
            <ac:picMk id="2" creationId="{CAD4B7D2-9060-4E78-A803-FA3E5117426D}"/>
          </ac:picMkLst>
        </pc:picChg>
        <pc:picChg chg="add mod">
          <ac:chgData name="Евгений Канин" userId="9bef9447a1f1de1c" providerId="LiveId" clId="{34F423A2-0813-4AED-AC37-804C1FEE92B7}" dt="2019-12-15T06:57:12.747" v="2825" actId="1076"/>
          <ac:picMkLst>
            <pc:docMk/>
            <pc:sldMk cId="553739230" sldId="318"/>
            <ac:picMk id="4" creationId="{F58DB793-8F73-4D19-8D46-7ED7EEC3FA6D}"/>
          </ac:picMkLst>
        </pc:picChg>
        <pc:picChg chg="add mod ord">
          <ac:chgData name="Евгений Канин" userId="9bef9447a1f1de1c" providerId="LiveId" clId="{34F423A2-0813-4AED-AC37-804C1FEE92B7}" dt="2019-12-15T06:56:11.989" v="2806" actId="1076"/>
          <ac:picMkLst>
            <pc:docMk/>
            <pc:sldMk cId="553739230" sldId="318"/>
            <ac:picMk id="7" creationId="{A1DFE70D-5C73-461F-8357-6C77B8BF6920}"/>
          </ac:picMkLst>
        </pc:picChg>
        <pc:picChg chg="add del">
          <ac:chgData name="Евгений Канин" userId="9bef9447a1f1de1c" providerId="LiveId" clId="{34F423A2-0813-4AED-AC37-804C1FEE92B7}" dt="2019-12-15T06:56:17.219" v="2808"/>
          <ac:picMkLst>
            <pc:docMk/>
            <pc:sldMk cId="553739230" sldId="318"/>
            <ac:picMk id="8" creationId="{8ED180E2-CB2F-42E6-AABC-96FB9B6C0DD6}"/>
          </ac:picMkLst>
        </pc:picChg>
        <pc:picChg chg="add del">
          <ac:chgData name="Евгений Канин" userId="9bef9447a1f1de1c" providerId="LiveId" clId="{34F423A2-0813-4AED-AC37-804C1FEE92B7}" dt="2019-12-15T06:56:26.970" v="2810"/>
          <ac:picMkLst>
            <pc:docMk/>
            <pc:sldMk cId="553739230" sldId="318"/>
            <ac:picMk id="9" creationId="{4DE853D9-2489-4B87-8186-93946D2EF456}"/>
          </ac:picMkLst>
        </pc:picChg>
        <pc:picChg chg="add mod">
          <ac:chgData name="Евгений Канин" userId="9bef9447a1f1de1c" providerId="LiveId" clId="{34F423A2-0813-4AED-AC37-804C1FEE92B7}" dt="2019-12-15T06:57:01.612" v="2821" actId="1076"/>
          <ac:picMkLst>
            <pc:docMk/>
            <pc:sldMk cId="553739230" sldId="318"/>
            <ac:picMk id="12" creationId="{2EF4D7A5-611F-4B86-ADC6-0F9228F37212}"/>
          </ac:picMkLst>
        </pc:picChg>
        <pc:picChg chg="add mod">
          <ac:chgData name="Евгений Канин" userId="9bef9447a1f1de1c" providerId="LiveId" clId="{34F423A2-0813-4AED-AC37-804C1FEE92B7}" dt="2019-12-15T06:57:51.637" v="2830" actId="1076"/>
          <ac:picMkLst>
            <pc:docMk/>
            <pc:sldMk cId="553739230" sldId="318"/>
            <ac:picMk id="21" creationId="{164408B8-E0DE-4FE5-8190-F0C80D9F6847}"/>
          </ac:picMkLst>
        </pc:picChg>
      </pc:sldChg>
    </pc:docChg>
  </pc:docChgLst>
  <pc:docChgLst>
    <pc:chgData name="Дорошенко Михаил" userId="a322ff8e1d7dd7c3" providerId="Windows Live" clId="Web-{D4FED510-BBE7-4822-97D4-CCA5069CB455}"/>
    <pc:docChg chg="modSld">
      <pc:chgData name="Дорошенко Михаил" userId="a322ff8e1d7dd7c3" providerId="Windows Live" clId="Web-{D4FED510-BBE7-4822-97D4-CCA5069CB455}" dt="2019-12-14T22:27:45.036" v="11" actId="20577"/>
      <pc:docMkLst>
        <pc:docMk/>
      </pc:docMkLst>
      <pc:sldChg chg="modSp">
        <pc:chgData name="Дорошенко Михаил" userId="a322ff8e1d7dd7c3" providerId="Windows Live" clId="Web-{D4FED510-BBE7-4822-97D4-CCA5069CB455}" dt="2019-12-14T22:27:44.192" v="9" actId="20577"/>
        <pc:sldMkLst>
          <pc:docMk/>
          <pc:sldMk cId="1194372601" sldId="300"/>
        </pc:sldMkLst>
        <pc:spChg chg="mod">
          <ac:chgData name="Дорошенко Михаил" userId="a322ff8e1d7dd7c3" providerId="Windows Live" clId="Web-{D4FED510-BBE7-4822-97D4-CCA5069CB455}" dt="2019-12-14T22:27:44.192" v="9" actId="20577"/>
          <ac:spMkLst>
            <pc:docMk/>
            <pc:sldMk cId="1194372601" sldId="300"/>
            <ac:spMk id="14" creationId="{9455E0B2-47BE-46C5-807E-29602BFACFDF}"/>
          </ac:spMkLst>
        </pc:spChg>
        <pc:spChg chg="mod">
          <ac:chgData name="Дорошенко Михаил" userId="a322ff8e1d7dd7c3" providerId="Windows Live" clId="Web-{D4FED510-BBE7-4822-97D4-CCA5069CB455}" dt="2019-12-14T22:27:23.942" v="7" actId="20577"/>
          <ac:spMkLst>
            <pc:docMk/>
            <pc:sldMk cId="1194372601" sldId="300"/>
            <ac:spMk id="17" creationId="{0894C980-0C7A-4AE0-B1E0-DF2644F9F4B7}"/>
          </ac:spMkLst>
        </pc:spChg>
      </pc:sldChg>
    </pc:docChg>
  </pc:docChgLst>
  <pc:docChgLst>
    <pc:chgData name="Guest User" providerId="Windows Live" clId="Web-{63F89FB2-3A62-42CB-93A9-20F04F84AFD7}"/>
    <pc:docChg chg="addSld delSld modSld">
      <pc:chgData name="Guest User" userId="" providerId="Windows Live" clId="Web-{63F89FB2-3A62-42CB-93A9-20F04F84AFD7}" dt="2019-12-14T23:40:51.250" v="781" actId="1076"/>
      <pc:docMkLst>
        <pc:docMk/>
      </pc:docMkLst>
      <pc:sldChg chg="addSp delSp modSp">
        <pc:chgData name="Guest User" userId="" providerId="Windows Live" clId="Web-{63F89FB2-3A62-42CB-93A9-20F04F84AFD7}" dt="2019-12-14T20:59:40.512" v="412" actId="1076"/>
        <pc:sldMkLst>
          <pc:docMk/>
          <pc:sldMk cId="1872939246" sldId="296"/>
        </pc:sldMkLst>
        <pc:spChg chg="mod">
          <ac:chgData name="Guest User" userId="" providerId="Windows Live" clId="Web-{63F89FB2-3A62-42CB-93A9-20F04F84AFD7}" dt="2019-12-14T20:59:40.512" v="412" actId="1076"/>
          <ac:spMkLst>
            <pc:docMk/>
            <pc:sldMk cId="1872939246" sldId="296"/>
            <ac:spMk id="2" creationId="{DF2C2274-0D65-43B0-8044-301020C17C3D}"/>
          </ac:spMkLst>
        </pc:spChg>
        <pc:spChg chg="mod">
          <ac:chgData name="Guest User" userId="" providerId="Windows Live" clId="Web-{63F89FB2-3A62-42CB-93A9-20F04F84AFD7}" dt="2019-12-14T20:59:31.778" v="410" actId="14100"/>
          <ac:spMkLst>
            <pc:docMk/>
            <pc:sldMk cId="1872939246" sldId="296"/>
            <ac:spMk id="4" creationId="{773E9395-0015-4371-9318-DC852B1C5C57}"/>
          </ac:spMkLst>
        </pc:spChg>
        <pc:spChg chg="add del mod">
          <ac:chgData name="Guest User" userId="" providerId="Windows Live" clId="Web-{63F89FB2-3A62-42CB-93A9-20F04F84AFD7}" dt="2019-12-14T20:26:53.343" v="18"/>
          <ac:spMkLst>
            <pc:docMk/>
            <pc:sldMk cId="1872939246" sldId="296"/>
            <ac:spMk id="6" creationId="{BB34AA55-A103-4897-9CB3-28DE254FC64D}"/>
          </ac:spMkLst>
        </pc:spChg>
        <pc:picChg chg="add mod">
          <ac:chgData name="Guest User" userId="" providerId="Windows Live" clId="Web-{63F89FB2-3A62-42CB-93A9-20F04F84AFD7}" dt="2019-12-14T20:27:00.187" v="21" actId="1076"/>
          <ac:picMkLst>
            <pc:docMk/>
            <pc:sldMk cId="1872939246" sldId="296"/>
            <ac:picMk id="3" creationId="{32EF662F-1B9B-4B9C-8341-3D45B5681F38}"/>
          </ac:picMkLst>
        </pc:picChg>
        <pc:picChg chg="mod">
          <ac:chgData name="Guest User" userId="" providerId="Windows Live" clId="Web-{63F89FB2-3A62-42CB-93A9-20F04F84AFD7}" dt="2019-12-14T20:25:53.171" v="6" actId="1076"/>
          <ac:picMkLst>
            <pc:docMk/>
            <pc:sldMk cId="1872939246" sldId="296"/>
            <ac:picMk id="10" creationId="{FA878CCA-88D8-4020-B624-456DED44ABB3}"/>
          </ac:picMkLst>
        </pc:picChg>
      </pc:sldChg>
      <pc:sldChg chg="del">
        <pc:chgData name="Guest User" userId="" providerId="Windows Live" clId="Web-{63F89FB2-3A62-42CB-93A9-20F04F84AFD7}" dt="2019-12-14T20:50:13.399" v="229"/>
        <pc:sldMkLst>
          <pc:docMk/>
          <pc:sldMk cId="219490656" sldId="297"/>
        </pc:sldMkLst>
      </pc:sldChg>
      <pc:sldChg chg="del">
        <pc:chgData name="Guest User" userId="" providerId="Windows Live" clId="Web-{63F89FB2-3A62-42CB-93A9-20F04F84AFD7}" dt="2019-12-14T20:25:33.998" v="0"/>
        <pc:sldMkLst>
          <pc:docMk/>
          <pc:sldMk cId="960228535" sldId="298"/>
        </pc:sldMkLst>
      </pc:sldChg>
      <pc:sldChg chg="addSp delSp modSp">
        <pc:chgData name="Guest User" userId="" providerId="Windows Live" clId="Web-{63F89FB2-3A62-42CB-93A9-20F04F84AFD7}" dt="2019-12-14T23:38:38.750" v="751" actId="20577"/>
        <pc:sldMkLst>
          <pc:docMk/>
          <pc:sldMk cId="1194372601" sldId="300"/>
        </pc:sldMkLst>
        <pc:spChg chg="mod">
          <ac:chgData name="Guest User" userId="" providerId="Windows Live" clId="Web-{63F89FB2-3A62-42CB-93A9-20F04F84AFD7}" dt="2019-12-14T20:27:50.874" v="31" actId="20577"/>
          <ac:spMkLst>
            <pc:docMk/>
            <pc:sldMk cId="1194372601" sldId="300"/>
            <ac:spMk id="2" creationId="{2AF1B951-71D2-4B6B-A6F2-0A4B11C82F01}"/>
          </ac:spMkLst>
        </pc:spChg>
        <pc:spChg chg="mod">
          <ac:chgData name="Guest User" userId="" providerId="Windows Live" clId="Web-{63F89FB2-3A62-42CB-93A9-20F04F84AFD7}" dt="2019-12-14T20:41:31.427" v="188" actId="1076"/>
          <ac:spMkLst>
            <pc:docMk/>
            <pc:sldMk cId="1194372601" sldId="300"/>
            <ac:spMk id="3" creationId="{98F266DC-629A-4345-9AE0-994F611C01E1}"/>
          </ac:spMkLst>
        </pc:spChg>
        <pc:spChg chg="mod">
          <ac:chgData name="Guest User" userId="" providerId="Windows Live" clId="Web-{63F89FB2-3A62-42CB-93A9-20F04F84AFD7}" dt="2019-12-14T20:51:45.056" v="234" actId="1076"/>
          <ac:spMkLst>
            <pc:docMk/>
            <pc:sldMk cId="1194372601" sldId="300"/>
            <ac:spMk id="4" creationId="{5EC41738-4C39-473E-B287-D652041F80C8}"/>
          </ac:spMkLst>
        </pc:spChg>
        <pc:spChg chg="mod">
          <ac:chgData name="Guest User" userId="" providerId="Windows Live" clId="Web-{63F89FB2-3A62-42CB-93A9-20F04F84AFD7}" dt="2019-12-14T23:38:38.750" v="751" actId="20577"/>
          <ac:spMkLst>
            <pc:docMk/>
            <pc:sldMk cId="1194372601" sldId="300"/>
            <ac:spMk id="14" creationId="{9455E0B2-47BE-46C5-807E-29602BFACFDF}"/>
          </ac:spMkLst>
        </pc:spChg>
        <pc:spChg chg="add mod">
          <ac:chgData name="Guest User" userId="" providerId="Windows Live" clId="Web-{63F89FB2-3A62-42CB-93A9-20F04F84AFD7}" dt="2019-12-14T23:38:35.671" v="748" actId="20577"/>
          <ac:spMkLst>
            <pc:docMk/>
            <pc:sldMk cId="1194372601" sldId="300"/>
            <ac:spMk id="17" creationId="{0894C980-0C7A-4AE0-B1E0-DF2644F9F4B7}"/>
          </ac:spMkLst>
        </pc:spChg>
        <pc:picChg chg="del">
          <ac:chgData name="Guest User" userId="" providerId="Windows Live" clId="Web-{63F89FB2-3A62-42CB-93A9-20F04F84AFD7}" dt="2019-12-14T20:27:10.937" v="23"/>
          <ac:picMkLst>
            <pc:docMk/>
            <pc:sldMk cId="1194372601" sldId="300"/>
            <ac:picMk id="5" creationId="{C9DD87E0-F9CD-4153-9EC9-B3FFAF13D48E}"/>
          </ac:picMkLst>
        </pc:picChg>
        <pc:picChg chg="del">
          <ac:chgData name="Guest User" userId="" providerId="Windows Live" clId="Web-{63F89FB2-3A62-42CB-93A9-20F04F84AFD7}" dt="2019-12-14T20:27:08.796" v="22"/>
          <ac:picMkLst>
            <pc:docMk/>
            <pc:sldMk cId="1194372601" sldId="300"/>
            <ac:picMk id="6" creationId="{A48AEC3A-D8B3-49AF-BA48-55242C51DF1C}"/>
          </ac:picMkLst>
        </pc:picChg>
        <pc:picChg chg="mod">
          <ac:chgData name="Guest User" userId="" providerId="Windows Live" clId="Web-{63F89FB2-3A62-42CB-93A9-20F04F84AFD7}" dt="2019-12-14T23:38:18.781" v="746" actId="1076"/>
          <ac:picMkLst>
            <pc:docMk/>
            <pc:sldMk cId="1194372601" sldId="300"/>
            <ac:picMk id="6" creationId="{FD687D71-D686-46F0-B7A0-A89C644B557C}"/>
          </ac:picMkLst>
        </pc:picChg>
        <pc:picChg chg="add del mod">
          <ac:chgData name="Guest User" userId="" providerId="Windows Live" clId="Web-{63F89FB2-3A62-42CB-93A9-20F04F84AFD7}" dt="2019-12-14T20:37:45.582" v="131"/>
          <ac:picMkLst>
            <pc:docMk/>
            <pc:sldMk cId="1194372601" sldId="300"/>
            <ac:picMk id="7" creationId="{67932F93-3CF8-48BA-B8F4-04245A6A35F4}"/>
          </ac:picMkLst>
        </pc:picChg>
        <pc:picChg chg="add del mod">
          <ac:chgData name="Guest User" userId="" providerId="Windows Live" clId="Web-{63F89FB2-3A62-42CB-93A9-20F04F84AFD7}" dt="2019-12-14T20:37:12.894" v="123"/>
          <ac:picMkLst>
            <pc:docMk/>
            <pc:sldMk cId="1194372601" sldId="300"/>
            <ac:picMk id="9" creationId="{6745E6EE-1950-4301-BB92-18073466454E}"/>
          </ac:picMkLst>
        </pc:picChg>
        <pc:picChg chg="add del mod">
          <ac:chgData name="Guest User" userId="" providerId="Windows Live" clId="Web-{63F89FB2-3A62-42CB-93A9-20F04F84AFD7}" dt="2019-12-14T20:37:11.363" v="122"/>
          <ac:picMkLst>
            <pc:docMk/>
            <pc:sldMk cId="1194372601" sldId="300"/>
            <ac:picMk id="11" creationId="{94B0C4A5-98BD-49C6-A289-2AA6B89B6C4C}"/>
          </ac:picMkLst>
        </pc:picChg>
        <pc:picChg chg="add mod">
          <ac:chgData name="Guest User" userId="" providerId="Windows Live" clId="Web-{63F89FB2-3A62-42CB-93A9-20F04F84AFD7}" dt="2019-12-14T20:41:36.911" v="190" actId="1076"/>
          <ac:picMkLst>
            <pc:docMk/>
            <pc:sldMk cId="1194372601" sldId="300"/>
            <ac:picMk id="13" creationId="{C2D48EC5-C7C7-4C53-A402-B1EA8A3AC67D}"/>
          </ac:picMkLst>
        </pc:picChg>
        <pc:picChg chg="add mod">
          <ac:chgData name="Guest User" userId="" providerId="Windows Live" clId="Web-{63F89FB2-3A62-42CB-93A9-20F04F84AFD7}" dt="2019-12-14T20:41:33.583" v="189" actId="1076"/>
          <ac:picMkLst>
            <pc:docMk/>
            <pc:sldMk cId="1194372601" sldId="300"/>
            <ac:picMk id="15" creationId="{7F71D9F1-4723-4EC6-A144-D0C170DB701B}"/>
          </ac:picMkLst>
        </pc:picChg>
        <pc:picChg chg="add mod modCrop">
          <ac:chgData name="Guest User" userId="" providerId="Windows Live" clId="Web-{63F89FB2-3A62-42CB-93A9-20F04F84AFD7}" dt="2019-12-14T20:49:19.274" v="225" actId="1076"/>
          <ac:picMkLst>
            <pc:docMk/>
            <pc:sldMk cId="1194372601" sldId="300"/>
            <ac:picMk id="18" creationId="{EC13A317-7592-4164-B1A7-617FE6AF0597}"/>
          </ac:picMkLst>
        </pc:picChg>
        <pc:picChg chg="add del mod">
          <ac:chgData name="Guest User" userId="" providerId="Windows Live" clId="Web-{63F89FB2-3A62-42CB-93A9-20F04F84AFD7}" dt="2019-12-14T20:45:59.366" v="211"/>
          <ac:picMkLst>
            <pc:docMk/>
            <pc:sldMk cId="1194372601" sldId="300"/>
            <ac:picMk id="20" creationId="{3FBF916F-24C4-4FE8-A21B-6CA60336A5D8}"/>
          </ac:picMkLst>
        </pc:picChg>
        <pc:picChg chg="add mod">
          <ac:chgData name="Guest User" userId="" providerId="Windows Live" clId="Web-{63F89FB2-3A62-42CB-93A9-20F04F84AFD7}" dt="2019-12-14T20:49:58.743" v="228" actId="1076"/>
          <ac:picMkLst>
            <pc:docMk/>
            <pc:sldMk cId="1194372601" sldId="300"/>
            <ac:picMk id="22" creationId="{3499E228-D28F-4497-BAC3-5307EC1F106B}"/>
          </ac:picMkLst>
        </pc:picChg>
        <pc:picChg chg="add del mod">
          <ac:chgData name="Guest User" userId="" providerId="Windows Live" clId="Web-{63F89FB2-3A62-42CB-93A9-20F04F84AFD7}" dt="2019-12-14T20:47:32.382" v="217"/>
          <ac:picMkLst>
            <pc:docMk/>
            <pc:sldMk cId="1194372601" sldId="300"/>
            <ac:picMk id="24" creationId="{67140A94-52A3-44E6-84DC-8DF0DFB30ADF}"/>
          </ac:picMkLst>
        </pc:picChg>
      </pc:sldChg>
      <pc:sldChg chg="addSp modSp">
        <pc:chgData name="Guest User" userId="" providerId="Windows Live" clId="Web-{63F89FB2-3A62-42CB-93A9-20F04F84AFD7}" dt="2019-12-14T21:30:58.478" v="741" actId="1076"/>
        <pc:sldMkLst>
          <pc:docMk/>
          <pc:sldMk cId="2706608813" sldId="308"/>
        </pc:sldMkLst>
        <pc:spChg chg="add mod">
          <ac:chgData name="Guest User" userId="" providerId="Windows Live" clId="Web-{63F89FB2-3A62-42CB-93A9-20F04F84AFD7}" dt="2019-12-14T21:30:58.478" v="741" actId="1076"/>
          <ac:spMkLst>
            <pc:docMk/>
            <pc:sldMk cId="2706608813" sldId="308"/>
            <ac:spMk id="22" creationId="{EEF7B475-1EA1-473F-B927-C31C7C65EE62}"/>
          </ac:spMkLst>
        </pc:spChg>
      </pc:sldChg>
      <pc:sldChg chg="addSp delSp modSp">
        <pc:chgData name="Guest User" userId="" providerId="Windows Live" clId="Web-{63F89FB2-3A62-42CB-93A9-20F04F84AFD7}" dt="2019-12-14T21:24:35.007" v="665" actId="1076"/>
        <pc:sldMkLst>
          <pc:docMk/>
          <pc:sldMk cId="3268225077" sldId="309"/>
        </pc:sldMkLst>
        <pc:spChg chg="add del mod">
          <ac:chgData name="Guest User" userId="" providerId="Windows Live" clId="Web-{63F89FB2-3A62-42CB-93A9-20F04F84AFD7}" dt="2019-12-14T21:14:40.831" v="585"/>
          <ac:spMkLst>
            <pc:docMk/>
            <pc:sldMk cId="3268225077" sldId="309"/>
            <ac:spMk id="2" creationId="{896E2F6C-5012-4939-937D-9F9A49B46628}"/>
          </ac:spMkLst>
        </pc:spChg>
        <pc:spChg chg="add del mod">
          <ac:chgData name="Guest User" userId="" providerId="Windows Live" clId="Web-{63F89FB2-3A62-42CB-93A9-20F04F84AFD7}" dt="2019-12-14T21:19:10.801" v="618"/>
          <ac:spMkLst>
            <pc:docMk/>
            <pc:sldMk cId="3268225077" sldId="309"/>
            <ac:spMk id="3" creationId="{9B7166E2-DB3A-4F2A-A67B-EA8C6B1865FE}"/>
          </ac:spMkLst>
        </pc:spChg>
        <pc:spChg chg="add mod">
          <ac:chgData name="Guest User" userId="" providerId="Windows Live" clId="Web-{63F89FB2-3A62-42CB-93A9-20F04F84AFD7}" dt="2019-12-14T21:19:27.395" v="628" actId="14100"/>
          <ac:spMkLst>
            <pc:docMk/>
            <pc:sldMk cId="3268225077" sldId="309"/>
            <ac:spMk id="4" creationId="{7655F16F-3C4E-4733-BC4F-89733990FD6B}"/>
          </ac:spMkLst>
        </pc:spChg>
        <pc:spChg chg="add mod">
          <ac:chgData name="Guest User" userId="" providerId="Windows Live" clId="Web-{63F89FB2-3A62-42CB-93A9-20F04F84AFD7}" dt="2019-12-14T21:24:35.007" v="665" actId="1076"/>
          <ac:spMkLst>
            <pc:docMk/>
            <pc:sldMk cId="3268225077" sldId="309"/>
            <ac:spMk id="5" creationId="{4A4754C3-9957-4CC4-A572-D4A2EFD1D1B6}"/>
          </ac:spMkLst>
        </pc:spChg>
        <pc:spChg chg="add del mod">
          <ac:chgData name="Guest User" userId="" providerId="Windows Live" clId="Web-{63F89FB2-3A62-42CB-93A9-20F04F84AFD7}" dt="2019-12-14T21:19:03.973" v="617"/>
          <ac:spMkLst>
            <pc:docMk/>
            <pc:sldMk cId="3268225077" sldId="309"/>
            <ac:spMk id="10" creationId="{93DFC392-F927-4372-9104-3677062EEB20}"/>
          </ac:spMkLst>
        </pc:spChg>
        <pc:spChg chg="add del">
          <ac:chgData name="Guest User" userId="" providerId="Windows Live" clId="Web-{63F89FB2-3A62-42CB-93A9-20F04F84AFD7}" dt="2019-12-14T21:19:34.942" v="630"/>
          <ac:spMkLst>
            <pc:docMk/>
            <pc:sldMk cId="3268225077" sldId="309"/>
            <ac:spMk id="13" creationId="{C45595D2-F426-497A-B178-950C68B5B559}"/>
          </ac:spMkLst>
        </pc:spChg>
        <pc:spChg chg="add del mod">
          <ac:chgData name="Guest User" userId="" providerId="Windows Live" clId="Web-{63F89FB2-3A62-42CB-93A9-20F04F84AFD7}" dt="2019-12-14T21:20:57.958" v="661"/>
          <ac:spMkLst>
            <pc:docMk/>
            <pc:sldMk cId="3268225077" sldId="309"/>
            <ac:spMk id="14" creationId="{B22EDCBE-3F3F-4576-BFA8-926FD5CE15E7}"/>
          </ac:spMkLst>
        </pc:spChg>
        <pc:spChg chg="add del mod">
          <ac:chgData name="Guest User" userId="" providerId="Windows Live" clId="Web-{63F89FB2-3A62-42CB-93A9-20F04F84AFD7}" dt="2019-12-14T21:24:28.069" v="664"/>
          <ac:spMkLst>
            <pc:docMk/>
            <pc:sldMk cId="3268225077" sldId="309"/>
            <ac:spMk id="15" creationId="{FCBD6932-5043-4F99-96AA-FB369FD7791F}"/>
          </ac:spMkLst>
        </pc:spChg>
      </pc:sldChg>
      <pc:sldChg chg="modSp">
        <pc:chgData name="Guest User" userId="" providerId="Windows Live" clId="Web-{63F89FB2-3A62-42CB-93A9-20F04F84AFD7}" dt="2019-12-14T20:59:16.544" v="408" actId="20577"/>
        <pc:sldMkLst>
          <pc:docMk/>
          <pc:sldMk cId="1926156798" sldId="311"/>
        </pc:sldMkLst>
        <pc:spChg chg="mod">
          <ac:chgData name="Guest User" userId="" providerId="Windows Live" clId="Web-{63F89FB2-3A62-42CB-93A9-20F04F84AFD7}" dt="2019-12-14T20:59:16.544" v="408" actId="20577"/>
          <ac:spMkLst>
            <pc:docMk/>
            <pc:sldMk cId="1926156798" sldId="311"/>
            <ac:spMk id="17" creationId="{00000000-0000-0000-0000-000000000000}"/>
          </ac:spMkLst>
        </pc:spChg>
      </pc:sldChg>
      <pc:sldChg chg="new del">
        <pc:chgData name="Guest User" userId="" providerId="Windows Live" clId="Web-{63F89FB2-3A62-42CB-93A9-20F04F84AFD7}" dt="2019-12-14T20:53:04.478" v="237"/>
        <pc:sldMkLst>
          <pc:docMk/>
          <pc:sldMk cId="2462325265" sldId="313"/>
        </pc:sldMkLst>
      </pc:sldChg>
      <pc:sldChg chg="add replId">
        <pc:chgData name="Guest User" userId="" providerId="Windows Live" clId="Web-{63F89FB2-3A62-42CB-93A9-20F04F84AFD7}" dt="2019-12-14T20:53:01.650" v="236"/>
        <pc:sldMkLst>
          <pc:docMk/>
          <pc:sldMk cId="2506784986" sldId="314"/>
        </pc:sldMkLst>
      </pc:sldChg>
      <pc:sldChg chg="modSp">
        <pc:chgData name="Guest User" userId="" providerId="Windows Live" clId="Web-{63F89FB2-3A62-42CB-93A9-20F04F84AFD7}" dt="2019-12-14T23:40:51.250" v="781" actId="1076"/>
        <pc:sldMkLst>
          <pc:docMk/>
          <pc:sldMk cId="3878137739" sldId="316"/>
        </pc:sldMkLst>
        <pc:spChg chg="mod">
          <ac:chgData name="Guest User" userId="" providerId="Windows Live" clId="Web-{63F89FB2-3A62-42CB-93A9-20F04F84AFD7}" dt="2019-12-14T23:40:51.094" v="774" actId="1076"/>
          <ac:spMkLst>
            <pc:docMk/>
            <pc:sldMk cId="3878137739" sldId="316"/>
            <ac:spMk id="10" creationId="{6089860A-0CA8-46BA-8AD8-2728D5409C26}"/>
          </ac:spMkLst>
        </pc:spChg>
        <pc:spChg chg="mod">
          <ac:chgData name="Guest User" userId="" providerId="Windows Live" clId="Web-{63F89FB2-3A62-42CB-93A9-20F04F84AFD7}" dt="2019-12-14T23:40:51.204" v="779" actId="1076"/>
          <ac:spMkLst>
            <pc:docMk/>
            <pc:sldMk cId="3878137739" sldId="316"/>
            <ac:spMk id="24" creationId="{F19E024C-4440-4F0C-9F5F-BAB79658ACA3}"/>
          </ac:spMkLst>
        </pc:spChg>
        <pc:spChg chg="mod">
          <ac:chgData name="Guest User" userId="" providerId="Windows Live" clId="Web-{63F89FB2-3A62-42CB-93A9-20F04F84AFD7}" dt="2019-12-14T23:40:51.126" v="775" actId="1076"/>
          <ac:spMkLst>
            <pc:docMk/>
            <pc:sldMk cId="3878137739" sldId="316"/>
            <ac:spMk id="25" creationId="{BE5A36F8-1634-4686-9EA6-43938A03857A}"/>
          </ac:spMkLst>
        </pc:spChg>
        <pc:spChg chg="mod">
          <ac:chgData name="Guest User" userId="" providerId="Windows Live" clId="Web-{63F89FB2-3A62-42CB-93A9-20F04F84AFD7}" dt="2019-12-14T23:40:51.141" v="776" actId="1076"/>
          <ac:spMkLst>
            <pc:docMk/>
            <pc:sldMk cId="3878137739" sldId="316"/>
            <ac:spMk id="26" creationId="{E96D4C75-5452-4312-9FDE-7799041DA434}"/>
          </ac:spMkLst>
        </pc:spChg>
        <pc:spChg chg="mod">
          <ac:chgData name="Guest User" userId="" providerId="Windows Live" clId="Web-{63F89FB2-3A62-42CB-93A9-20F04F84AFD7}" dt="2019-12-14T23:40:51.188" v="778" actId="1076"/>
          <ac:spMkLst>
            <pc:docMk/>
            <pc:sldMk cId="3878137739" sldId="316"/>
            <ac:spMk id="27" creationId="{B1AB627B-519C-4637-9471-CF818CBAE81C}"/>
          </ac:spMkLst>
        </pc:spChg>
        <pc:spChg chg="mod">
          <ac:chgData name="Guest User" userId="" providerId="Windows Live" clId="Web-{63F89FB2-3A62-42CB-93A9-20F04F84AFD7}" dt="2019-12-14T23:40:51.157" v="777" actId="1076"/>
          <ac:spMkLst>
            <pc:docMk/>
            <pc:sldMk cId="3878137739" sldId="316"/>
            <ac:spMk id="28" creationId="{605625A9-6178-4249-BECC-A770688022DE}"/>
          </ac:spMkLst>
        </pc:spChg>
        <pc:spChg chg="mod">
          <ac:chgData name="Guest User" userId="" providerId="Windows Live" clId="Web-{63F89FB2-3A62-42CB-93A9-20F04F84AFD7}" dt="2019-12-14T23:40:51.219" v="780" actId="1076"/>
          <ac:spMkLst>
            <pc:docMk/>
            <pc:sldMk cId="3878137739" sldId="316"/>
            <ac:spMk id="29" creationId="{7B3A6397-4EF5-4CFA-9421-626375CE6C1C}"/>
          </ac:spMkLst>
        </pc:spChg>
        <pc:spChg chg="mod">
          <ac:chgData name="Guest User" userId="" providerId="Windows Live" clId="Web-{63F89FB2-3A62-42CB-93A9-20F04F84AFD7}" dt="2019-12-14T23:40:51.250" v="781" actId="1076"/>
          <ac:spMkLst>
            <pc:docMk/>
            <pc:sldMk cId="3878137739" sldId="316"/>
            <ac:spMk id="30" creationId="{9382C5D2-AFCC-4061-ACDF-F60FBA5B61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Divide coordinate data from different files into well segments</a:t>
            </a:r>
          </a:p>
          <a:p>
            <a:pPr marL="229870" indent="-229870"/>
            <a:r>
              <a:rPr lang="en-US" sz="1200"/>
              <a:t>Concatenate and average geochemical properties and production data for every segment versus time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Perform feature engineering and analyze which of geochemistry properties significantly impacts the production</a:t>
            </a:r>
            <a:endParaRPr lang="ru-RU" sz="1200"/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Find correlations between</a:t>
            </a:r>
            <a:r>
              <a:rPr lang="ru-RU" sz="1200"/>
              <a:t> </a:t>
            </a:r>
            <a:r>
              <a:rPr lang="en-US" sz="1200"/>
              <a:t>every geochemical parameter and oil production rate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Plot interpolated surface for predicted values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Choose the most appropriate places to drill new wells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0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m.doroshenko@navigine.com" TargetMode="External"/><Relationship Id="rId3" Type="http://schemas.openxmlformats.org/officeDocument/2006/relationships/image" Target="../media/image41.png"/><Relationship Id="rId7" Type="http://schemas.openxmlformats.org/officeDocument/2006/relationships/hyperlink" Target="mailto:Leyla.Ismailova@aramcoinnovations.com" TargetMode="External"/><Relationship Id="rId2" Type="http://schemas.openxmlformats.org/officeDocument/2006/relationships/hyperlink" Target="https://github.com/GAnna22/Crystal_challeng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mailto:Anna.Gubanova@skoltech.ru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1" y="1846422"/>
            <a:ext cx="11008784" cy="1109592"/>
          </a:xfrm>
        </p:spPr>
        <p:txBody>
          <a:bodyPr/>
          <a:lstStyle/>
          <a:p>
            <a:pPr algn="ctr"/>
            <a:r>
              <a:rPr lang="en-US" altLang="ru-RU" sz="5400">
                <a:solidFill>
                  <a:srgbClr val="47AF64"/>
                </a:solidFill>
              </a:rPr>
              <a:t>Oilfield Geochemistry Analysis </a:t>
            </a:r>
            <a:r>
              <a:rPr lang="en-US" sz="5400">
                <a:solidFill>
                  <a:srgbClr val="47AF64"/>
                </a:solidFill>
              </a:rPr>
              <a:t/>
            </a:r>
            <a:br>
              <a:rPr lang="en-US" sz="5400">
                <a:solidFill>
                  <a:srgbClr val="47AF64"/>
                </a:solidFill>
              </a:rPr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3" t="93319" r="6114" b="1"/>
          <a:stretch/>
        </p:blipFill>
        <p:spPr>
          <a:xfrm>
            <a:off x="4198364" y="6179127"/>
            <a:ext cx="7862092" cy="60668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301017" y="3922193"/>
            <a:ext cx="2311545" cy="2028456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1200" b="1" kern="1200" cap="none">
                <a:solidFill>
                  <a:srgbClr val="55565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>
                <a:solidFill>
                  <a:schemeClr val="accent6">
                    <a:lumMod val="75000"/>
                  </a:schemeClr>
                </a:solidFill>
              </a:rPr>
              <a:t>Crystal: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Andrey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Erofeev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Evgenii Kanin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Anna Gubanova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Mikhail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Doroshenko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850" y="540246"/>
            <a:ext cx="11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/>
              <a:t>Aramco Upstream Solutions </a:t>
            </a:r>
            <a:r>
              <a:rPr lang="en-US" altLang="ru-RU" err="1"/>
              <a:t>Technathon</a:t>
            </a:r>
            <a:r>
              <a:rPr lang="en-US" altLang="ru-RU"/>
              <a:t> 2019. AI challenge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317D7-9AD9-F249-A33F-682C61030BF2}"/>
              </a:ext>
            </a:extLst>
          </p:cNvPr>
          <p:cNvSpPr txBox="1"/>
          <p:nvPr/>
        </p:nvSpPr>
        <p:spPr>
          <a:xfrm>
            <a:off x="5240481" y="6363423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5F646A"/>
                </a:solidFill>
                <a:cs typeface="Arial" panose="020B0604020202020204" pitchFamily="34" charset="0"/>
              </a:rPr>
              <a:t>Moscow 2019</a:t>
            </a:r>
            <a:endParaRPr lang="ru-RU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08654" y="6174693"/>
            <a:ext cx="2983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5F646A"/>
                </a:solidFill>
                <a:cs typeface="Arial" panose="020B0604020202020204" pitchFamily="34" charset="0"/>
              </a:rPr>
              <a:t>where energy comes opportunity</a:t>
            </a:r>
            <a:endParaRPr lang="ru-RU" sz="1400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9946" y="274641"/>
            <a:ext cx="10962088" cy="824221"/>
          </a:xfrm>
        </p:spPr>
        <p:txBody>
          <a:bodyPr/>
          <a:lstStyle/>
          <a:p>
            <a:r>
              <a:rPr lang="en-US" sz="3200"/>
              <a:t>Sensitivity analysis</a:t>
            </a:r>
            <a:endParaRPr lang="ru-RU"/>
          </a:p>
        </p:txBody>
      </p:sp>
      <p:pic>
        <p:nvPicPr>
          <p:cNvPr id="9" name="Рисунок 9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B52914-B010-4451-BB0F-232F46F7C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1" t="97" r="4430" b="-2712"/>
          <a:stretch/>
        </p:blipFill>
        <p:spPr>
          <a:xfrm>
            <a:off x="516340" y="824615"/>
            <a:ext cx="5528183" cy="2983054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811B262-F5D8-4827-B023-9E10B11F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3" y="809995"/>
            <a:ext cx="6121021" cy="2883772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7B30D9E8-F4DA-437F-B11E-4A7DD2049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6" t="2568" r="5390" b="-661"/>
          <a:stretch/>
        </p:blipFill>
        <p:spPr>
          <a:xfrm>
            <a:off x="516341" y="3533532"/>
            <a:ext cx="5449758" cy="2817639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BC999DC-B0BC-4043-AAAE-EEBDD8A7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63" y="3425816"/>
            <a:ext cx="6121020" cy="29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Time-lapse dependency of geochemical parameters</a:t>
            </a:r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098862"/>
            <a:ext cx="4712936" cy="4840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08" y="1098862"/>
            <a:ext cx="4712936" cy="48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9395-0015-4371-9318-DC852B1C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1505616"/>
            <a:ext cx="7701856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/>
              <a:t>Model for gas content prediction was constructed;</a:t>
            </a:r>
            <a:endParaRPr lang="ru-RU"/>
          </a:p>
          <a:p>
            <a:pPr marL="229870" indent="-229870"/>
            <a:r>
              <a:rPr lang="en-US" sz="2400"/>
              <a:t>The most influential features on gas content were identified;</a:t>
            </a:r>
          </a:p>
          <a:p>
            <a:pPr marL="229870" indent="-229870"/>
            <a:r>
              <a:rPr lang="en-US" sz="2400"/>
              <a:t>Anomaly detection utilizing ML tools was performed;</a:t>
            </a:r>
          </a:p>
          <a:p>
            <a:pPr marL="229870" indent="-229870"/>
            <a:r>
              <a:rPr lang="en-US" sz="2400"/>
              <a:t>Production data with geochemical properties were combined;</a:t>
            </a:r>
          </a:p>
          <a:p>
            <a:pPr marL="229870" indent="-229870"/>
            <a:r>
              <a:rPr lang="en-US" sz="2400"/>
              <a:t>The most important geochemical parameters for production rate by Sobol and Morris indices were defined;</a:t>
            </a:r>
            <a:endParaRPr lang="ru-RU" sz="2400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/>
              <a:t>Conclusions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878CCA-88D8-4020-B624-456DED44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26294" y="2526427"/>
            <a:ext cx="2493813" cy="1645920"/>
          </a:xfrm>
          <a:prstGeom prst="rect">
            <a:avLst/>
          </a:prstGeom>
        </p:spPr>
      </p:pic>
      <p:pic>
        <p:nvPicPr>
          <p:cNvPr id="3" name="Рисунок 4" descr="Изображение выглядит как знак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2EF662F-1B9B-4B9C-8341-3D45B568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41893" y="2216622"/>
            <a:ext cx="1253321" cy="12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 dirty="0"/>
              <a:t>Further research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0B59428-DA29-49B8-9C49-7CED78B9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49" y="1505616"/>
            <a:ext cx="10597173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 dirty="0" smtClean="0"/>
              <a:t>Find and explore </a:t>
            </a:r>
            <a:r>
              <a:rPr lang="en-US" sz="2400" dirty="0"/>
              <a:t>more data</a:t>
            </a:r>
          </a:p>
          <a:p>
            <a:pPr marL="229870" indent="-229870"/>
            <a:r>
              <a:rPr lang="en-US" sz="2400" dirty="0"/>
              <a:t>Find </a:t>
            </a:r>
            <a:r>
              <a:rPr lang="en-US" sz="2400" dirty="0" smtClean="0"/>
              <a:t>time-depth-dependency </a:t>
            </a:r>
            <a:r>
              <a:rPr lang="en-US" sz="2400" dirty="0"/>
              <a:t>of geochemical </a:t>
            </a:r>
            <a:r>
              <a:rPr lang="en-US" sz="2400" dirty="0" smtClean="0"/>
              <a:t>parameters</a:t>
            </a:r>
          </a:p>
          <a:p>
            <a:pPr marL="229870" indent="-229870"/>
            <a:r>
              <a:rPr lang="en-US" sz="2400" dirty="0" smtClean="0"/>
              <a:t>Solve inverse problem: to estimate geochemistry with production data</a:t>
            </a:r>
            <a:endParaRPr lang="en-US" sz="2400" dirty="0" smtClean="0"/>
          </a:p>
          <a:p>
            <a:pPr marL="229870" indent="-229870"/>
            <a:r>
              <a:rPr lang="en-US" sz="2400" dirty="0" smtClean="0"/>
              <a:t>Explore fully-connected neural nets application for production forecast</a:t>
            </a:r>
          </a:p>
          <a:p>
            <a:pPr marL="229870" indent="-229870"/>
            <a:endParaRPr lang="en-US" sz="2400" dirty="0" smtClean="0"/>
          </a:p>
          <a:p>
            <a:pPr marL="229870" indent="-229870"/>
            <a:endParaRPr lang="en-US" sz="2400" dirty="0" smtClean="0"/>
          </a:p>
          <a:p>
            <a:pPr marL="229870" indent="-22987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66DC-629A-4345-9AE0-994F611C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522" y="1112931"/>
            <a:ext cx="6545512" cy="4566704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	</a:t>
            </a:r>
            <a:endParaRPr lang="en-US" sz="2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B951-71D2-4B6B-A6F2-0A4B11C8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41738-4C39-473E-B287-D652041F80C8}"/>
              </a:ext>
            </a:extLst>
          </p:cNvPr>
          <p:cNvSpPr txBox="1"/>
          <p:nvPr/>
        </p:nvSpPr>
        <p:spPr>
          <a:xfrm>
            <a:off x="594492" y="5301842"/>
            <a:ext cx="531748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https://github.com/GAnna22/Crystal_challenge2</a:t>
            </a:r>
            <a:endParaRPr lang="ru-RU"/>
          </a:p>
        </p:txBody>
      </p:sp>
      <p:pic>
        <p:nvPicPr>
          <p:cNvPr id="13" name="Рисунок 13" descr="Изображение выглядит как галстук, человек, мужчина, одеж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2D48EC5-C7C7-4C53-A402-B1EA8A3A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1" y="3306440"/>
            <a:ext cx="1469410" cy="1473421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человек, мужчина, галстук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71D9F1-4723-4EC6-A144-D0C170DB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" y="1111428"/>
            <a:ext cx="1469409" cy="14734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4C980-0C7A-4AE0-B1E0-DF2644F9F4B7}"/>
              </a:ext>
            </a:extLst>
          </p:cNvPr>
          <p:cNvSpPr txBox="1"/>
          <p:nvPr/>
        </p:nvSpPr>
        <p:spPr>
          <a:xfrm>
            <a:off x="8151324" y="1184093"/>
            <a:ext cx="34447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Anna </a:t>
            </a:r>
            <a:r>
              <a:rPr lang="en-US" b="1" err="1">
                <a:cs typeface="Segoe UI"/>
              </a:rPr>
              <a:t>Gubanova</a:t>
            </a:r>
            <a:r>
              <a:rPr lang="en-US">
                <a:cs typeface="Segoe UI"/>
              </a:rPr>
              <a:t>​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PhD, </a:t>
            </a:r>
            <a:r>
              <a:rPr lang="en-US" b="1" err="1"/>
              <a:t>Skoltech</a:t>
            </a:r>
            <a:r>
              <a:rPr lang="en-US" b="1"/>
              <a:t> 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solidFill>
                  <a:srgbClr val="00A3E0"/>
                </a:solidFill>
                <a:cs typeface="Segoe UI"/>
                <a:hlinkClick r:id="rId5"/>
              </a:rPr>
              <a:t>Anna.Gubanova@skoltech.ru</a:t>
            </a:r>
            <a:endParaRPr lang="en-US">
              <a:solidFill>
                <a:srgbClr val="00A3E0"/>
              </a:solidFill>
              <a:cs typeface="Segoe UI"/>
            </a:endParaRPr>
          </a:p>
        </p:txBody>
      </p:sp>
      <p:pic>
        <p:nvPicPr>
          <p:cNvPr id="18" name="Рисунок 18" descr="Изображение выглядит как человек, одежда, женщина, очки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C13A317-7592-4164-B1A7-617FE6AF0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86" t="5498" r="6575" b="10063"/>
          <a:stretch/>
        </p:blipFill>
        <p:spPr>
          <a:xfrm>
            <a:off x="6688783" y="1109106"/>
            <a:ext cx="1478528" cy="147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28A10-CE95-4B8F-8BFD-F41E2E983009}"/>
              </a:ext>
            </a:extLst>
          </p:cNvPr>
          <p:cNvSpPr txBox="1"/>
          <p:nvPr/>
        </p:nvSpPr>
        <p:spPr>
          <a:xfrm>
            <a:off x="2065360" y="1248454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Andrey Erofeev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 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Andrei.Erofeev@skoltech.ru</a:t>
            </a:r>
            <a:r>
              <a:rPr lang="en-US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20AE4-D9C2-4601-A975-82B868852503}"/>
              </a:ext>
            </a:extLst>
          </p:cNvPr>
          <p:cNvSpPr txBox="1"/>
          <p:nvPr/>
        </p:nvSpPr>
        <p:spPr>
          <a:xfrm>
            <a:off x="2065359" y="3389287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Evgeny Kanin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</a:t>
            </a:r>
          </a:p>
          <a:p>
            <a:r>
              <a:rPr lang="en-US" b="1"/>
              <a:t>Multiphase Systems Lab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Evgenii.Kanin@skoltech.ru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5E0B2-47BE-46C5-807E-29602BFACFDF}"/>
              </a:ext>
            </a:extLst>
          </p:cNvPr>
          <p:cNvSpPr txBox="1"/>
          <p:nvPr/>
        </p:nvSpPr>
        <p:spPr>
          <a:xfrm>
            <a:off x="8146543" y="3389991"/>
            <a:ext cx="35051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Mikhail </a:t>
            </a:r>
            <a:r>
              <a:rPr lang="en-US" b="1" err="1">
                <a:cs typeface="Segoe UI"/>
              </a:rPr>
              <a:t>Doroshenko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master, MIPT</a:t>
            </a:r>
          </a:p>
          <a:p>
            <a:r>
              <a:rPr lang="en-US" b="1" err="1"/>
              <a:t>Navigine</a:t>
            </a:r>
            <a:endParaRPr lang="en-US" b="1"/>
          </a:p>
          <a:p>
            <a:r>
              <a:rPr lang="en-US">
                <a:ea typeface="+mn-lt"/>
                <a:cs typeface="+mn-lt"/>
                <a:hlinkClick r:id="rId8"/>
              </a:rPr>
              <a:t>m.doroshenko@navigine.com</a:t>
            </a:r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87D71-D686-46F0-B7A0-A89C644B55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974" b="12692"/>
          <a:stretch/>
        </p:blipFill>
        <p:spPr>
          <a:xfrm>
            <a:off x="6690464" y="3306440"/>
            <a:ext cx="1467452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5649" y="1003807"/>
            <a:ext cx="3016555" cy="2855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003" y="3486956"/>
            <a:ext cx="2828724" cy="2633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02E8D82-753F-4C25-8F74-9D08FE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27" y="1470461"/>
            <a:ext cx="5791200" cy="5094714"/>
          </a:xfrm>
        </p:spPr>
        <p:txBody>
          <a:bodyPr/>
          <a:lstStyle/>
          <a:p>
            <a:r>
              <a:rPr lang="en-US" sz="2400"/>
              <a:t>Predict geochemical properties in the region between wells</a:t>
            </a:r>
          </a:p>
          <a:p>
            <a:r>
              <a:rPr lang="en-US" sz="2400"/>
              <a:t>Find anomalies in geochemistry-production data</a:t>
            </a:r>
          </a:p>
          <a:p>
            <a:r>
              <a:rPr lang="en-US" sz="2400"/>
              <a:t>Predict and correlate time-lapse geochemical data variation with production</a:t>
            </a:r>
          </a:p>
          <a:p>
            <a:r>
              <a:rPr lang="en-US" sz="2400"/>
              <a:t>Create XYZ (longitude, latitude, depth) maps and visualize time-lapse predictions</a:t>
            </a: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524B2-F722-4F24-804E-1054C6CA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504446"/>
            <a:ext cx="11034713" cy="824221"/>
          </a:xfrm>
        </p:spPr>
        <p:txBody>
          <a:bodyPr/>
          <a:lstStyle/>
          <a:p>
            <a:r>
              <a:rPr lang="en-US" sz="3200"/>
              <a:t>Motivation &amp; Objectives</a:t>
            </a: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A5F96096-1B95-4576-A2D5-A45C43AAB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V="1">
            <a:off x="5357006" y="4998953"/>
            <a:ext cx="1344459" cy="1044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1527" y="4230772"/>
            <a:ext cx="487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>
                <a:solidFill>
                  <a:srgbClr val="FF0000"/>
                </a:solidFill>
              </a:rPr>
              <a:t>?</a:t>
            </a:r>
            <a:endParaRPr lang="en-US" sz="54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458207" y="3038764"/>
            <a:ext cx="764613" cy="1319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73197" y="4154602"/>
            <a:ext cx="124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Data in the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</a:rPr>
              <a:t>interwell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244980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577850" y="1497927"/>
            <a:ext cx="3322877" cy="158696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files with sample data </a:t>
            </a:r>
            <a:r>
              <a:rPr lang="en-US" sz="1800"/>
              <a:t>with laboratory measurements, type of fluid or rocks, coordinates, sampling date</a:t>
            </a:r>
            <a:endParaRPr lang="en-US" sz="1800" b="1">
              <a:solidFill>
                <a:srgbClr val="58B44C"/>
              </a:solidFill>
            </a:endParaRPr>
          </a:p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 Production data</a:t>
            </a:r>
            <a:endParaRPr lang="en-US" sz="1800" b="1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49" y="489593"/>
            <a:ext cx="11034713" cy="824221"/>
          </a:xfrm>
        </p:spPr>
        <p:txBody>
          <a:bodyPr/>
          <a:lstStyle/>
          <a:p>
            <a:r>
              <a:rPr lang="en-US" sz="3200"/>
              <a:t>Data preprocessing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5068" y="139619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useless parameters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76417" y="139619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parameters with almost empty columns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111584" y="183492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0089398" y="2771328"/>
            <a:ext cx="424874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976417" y="326900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accent5"/>
                </a:solidFill>
              </a:rPr>
              <a:t>Filling missing data by nearest neighbors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811158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85069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Merging tables, matching samples to wells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9D590CED-397E-459A-B575-0A00A070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8159" y="4606904"/>
            <a:ext cx="1550282" cy="156966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466311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79476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Clustering wells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/>
              <p:cNvSpPr txBox="1"/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21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68810"/>
              </p:ext>
            </p:extLst>
          </p:nvPr>
        </p:nvGraphicFramePr>
        <p:xfrm>
          <a:off x="1787652" y="4887491"/>
          <a:ext cx="9830768" cy="1182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630">
                  <a:extLst>
                    <a:ext uri="{9D8B030D-6E8A-4147-A177-3AD203B41FA5}">
                      <a16:colId xmlns:a16="http://schemas.microsoft.com/office/drawing/2014/main" val="2219490132"/>
                    </a:ext>
                  </a:extLst>
                </a:gridCol>
                <a:gridCol w="959581">
                  <a:extLst>
                    <a:ext uri="{9D8B030D-6E8A-4147-A177-3AD203B41FA5}">
                      <a16:colId xmlns:a16="http://schemas.microsoft.com/office/drawing/2014/main" val="2751328063"/>
                    </a:ext>
                  </a:extLst>
                </a:gridCol>
                <a:gridCol w="1118273">
                  <a:extLst>
                    <a:ext uri="{9D8B030D-6E8A-4147-A177-3AD203B41FA5}">
                      <a16:colId xmlns:a16="http://schemas.microsoft.com/office/drawing/2014/main" val="2557469437"/>
                    </a:ext>
                  </a:extLst>
                </a:gridCol>
                <a:gridCol w="891102">
                  <a:extLst>
                    <a:ext uri="{9D8B030D-6E8A-4147-A177-3AD203B41FA5}">
                      <a16:colId xmlns:a16="http://schemas.microsoft.com/office/drawing/2014/main" val="4073274906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2184961835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3940567149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3834703589"/>
                    </a:ext>
                  </a:extLst>
                </a:gridCol>
                <a:gridCol w="1071419">
                  <a:extLst>
                    <a:ext uri="{9D8B030D-6E8A-4147-A177-3AD203B41FA5}">
                      <a16:colId xmlns:a16="http://schemas.microsoft.com/office/drawing/2014/main" val="81534973"/>
                    </a:ext>
                  </a:extLst>
                </a:gridCol>
                <a:gridCol w="1006763">
                  <a:extLst>
                    <a:ext uri="{9D8B030D-6E8A-4147-A177-3AD203B41FA5}">
                      <a16:colId xmlns:a16="http://schemas.microsoft.com/office/drawing/2014/main" val="2008303255"/>
                    </a:ext>
                  </a:extLst>
                </a:gridCol>
              </a:tblGrid>
              <a:tr h="603626">
                <a:tc>
                  <a:txBody>
                    <a:bodyPr/>
                    <a:lstStyle/>
                    <a:p>
                      <a:r>
                        <a:rPr lang="en-US" sz="16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WH_TD_M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SH_DEPTH_TOP_FT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SH_DEPTH_BOT_FT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CSIA_CONC_C1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CSIA_NC1</a:t>
                      </a:r>
                      <a:r>
                        <a:rPr lang="en-US" sz="1600" baseline="0"/>
                        <a:t>-</a:t>
                      </a:r>
                      <a:r>
                        <a:rPr lang="en-US" sz="1600"/>
                        <a:t>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CSIA_IC4-IC5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59996"/>
                  </a:ext>
                </a:extLst>
              </a:tr>
              <a:tr h="569155">
                <a:tc>
                  <a:txBody>
                    <a:bodyPr/>
                    <a:lstStyle/>
                    <a:p>
                      <a:r>
                        <a:rPr lang="en-US" sz="1600"/>
                        <a:t>Target</a:t>
                      </a:r>
                      <a:r>
                        <a:rPr lang="en-US" sz="1600" baseline="0"/>
                        <a:t> parameters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10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Cross-plots.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4F7AFD-3650-478F-BF6D-DC40AD94C732}"/>
              </a:ext>
            </a:extLst>
          </p:cNvPr>
          <p:cNvGrpSpPr/>
          <p:nvPr/>
        </p:nvGrpSpPr>
        <p:grpSpPr>
          <a:xfrm>
            <a:off x="477838" y="647700"/>
            <a:ext cx="11134725" cy="5562600"/>
            <a:chOff x="528638" y="647700"/>
            <a:chExt cx="11134725" cy="556260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C74B21C-CB53-4941-B61E-E0B639C5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8" y="647700"/>
              <a:ext cx="11134725" cy="5562600"/>
            </a:xfrm>
            <a:prstGeom prst="rect">
              <a:avLst/>
            </a:prstGeom>
          </p:spPr>
        </p:pic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3E7F492F-F8A9-47BE-BE58-E49CA31C897C}"/>
                </a:ext>
              </a:extLst>
            </p:cNvPr>
            <p:cNvGrpSpPr/>
            <p:nvPr/>
          </p:nvGrpSpPr>
          <p:grpSpPr>
            <a:xfrm>
              <a:off x="1987421" y="785152"/>
              <a:ext cx="9625142" cy="5121910"/>
              <a:chOff x="1987421" y="785152"/>
              <a:chExt cx="9625142" cy="51219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=−0.1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=−0.05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/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GBM (XGBoost ver.) was applied </a:t>
                </a:r>
                <a:endParaRPr lang="ru-RU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C2 and C3 components have the best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rgbClr val="676A6E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af-ZA">
                    <a:solidFill>
                      <a:srgbClr val="676A6E"/>
                    </a:solidFill>
                  </a:rPr>
                  <a:t>score</a:t>
                </a:r>
                <a:endParaRPr lang="ru-RU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blipFill>
                <a:blip r:embed="rId10"/>
                <a:stretch>
                  <a:fillRect l="-1361" t="-2469" r="-3628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6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Feature importance.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860A-0CA8-46BA-8AD8-2728D5409C26}"/>
              </a:ext>
            </a:extLst>
          </p:cNvPr>
          <p:cNvSpPr txBox="1"/>
          <p:nvPr/>
        </p:nvSpPr>
        <p:spPr>
          <a:xfrm>
            <a:off x="714327" y="1134412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C1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Bottom depth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E024C-4440-4F0C-9F5F-BAB79658ACA3}"/>
              </a:ext>
            </a:extLst>
          </p:cNvPr>
          <p:cNvSpPr txBox="1"/>
          <p:nvPr/>
        </p:nvSpPr>
        <p:spPr>
          <a:xfrm>
            <a:off x="4530590" y="1134411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5A36F8-1634-4686-9EA6-43938A03857A}"/>
              </a:ext>
            </a:extLst>
          </p:cNvPr>
          <p:cNvSpPr txBox="1"/>
          <p:nvPr/>
        </p:nvSpPr>
        <p:spPr>
          <a:xfrm>
            <a:off x="714327" y="2529267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D4C75-5452-4312-9FDE-7799041DA434}"/>
              </a:ext>
            </a:extLst>
          </p:cNvPr>
          <p:cNvSpPr txBox="1"/>
          <p:nvPr/>
        </p:nvSpPr>
        <p:spPr>
          <a:xfrm>
            <a:off x="714327" y="3865844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C3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B627B-519C-4637-9471-CF818CBAE81C}"/>
              </a:ext>
            </a:extLst>
          </p:cNvPr>
          <p:cNvSpPr txBox="1"/>
          <p:nvPr/>
        </p:nvSpPr>
        <p:spPr>
          <a:xfrm>
            <a:off x="4530590" y="2529266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5625A9-6178-4249-BECC-A770688022DE}"/>
              </a:ext>
            </a:extLst>
          </p:cNvPr>
          <p:cNvSpPr txBox="1"/>
          <p:nvPr/>
        </p:nvSpPr>
        <p:spPr>
          <a:xfrm>
            <a:off x="4530590" y="3861179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CSIA-IC5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A6397-4EF5-4CFA-9421-626375CE6C1C}"/>
              </a:ext>
            </a:extLst>
          </p:cNvPr>
          <p:cNvSpPr txBox="1"/>
          <p:nvPr/>
        </p:nvSpPr>
        <p:spPr>
          <a:xfrm>
            <a:off x="8024972" y="1134410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2C5D2-AFCC-4061-ACDF-F60FBA5B6174}"/>
              </a:ext>
            </a:extLst>
          </p:cNvPr>
          <p:cNvSpPr txBox="1"/>
          <p:nvPr/>
        </p:nvSpPr>
        <p:spPr>
          <a:xfrm>
            <a:off x="8024972" y="3126984"/>
            <a:ext cx="343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most important features: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Top depth</a:t>
            </a:r>
          </a:p>
        </p:txBody>
      </p:sp>
    </p:spTree>
    <p:extLst>
      <p:ext uri="{BB962C8B-B14F-4D97-AF65-F5344CB8AC3E}">
        <p14:creationId xmlns:p14="http://schemas.microsoft.com/office/powerpoint/2010/main" val="38781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Anomalies detection.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851" y="870270"/>
                <a:ext cx="4565650" cy="5094714"/>
              </a:xfrm>
            </p:spPr>
            <p:txBody>
              <a:bodyPr/>
              <a:lstStyle/>
              <a:p>
                <a:r>
                  <a:rPr lang="en-US" sz="2000" dirty="0" err="1" smtClean="0"/>
                  <a:t>LocalOutlierFactor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/>
                  <a:t>IsolationForest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dirty="0" smtClean="0"/>
                  <a:t> were applied for anomalies detection;</a:t>
                </a:r>
                <a:endParaRPr lang="en-US" sz="2000" dirty="0"/>
              </a:p>
              <a:p>
                <a:r>
                  <a:rPr lang="en-US" sz="2000" dirty="0" smtClean="0"/>
                  <a:t>By applying </a:t>
                </a:r>
                <a:r>
                  <a:rPr lang="en-US" sz="2000" dirty="0"/>
                  <a:t>of GBM </a:t>
                </a:r>
                <a:r>
                  <a:rPr lang="en-US" sz="2000" dirty="0" smtClean="0"/>
                  <a:t>potential outliers were found (</a:t>
                </a:r>
                <a:r>
                  <a:rPr lang="en-US" sz="2000" dirty="0" smtClean="0"/>
                  <a:t>error &gt; 50%)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r>
                  <a:rPr lang="en-US" sz="2000" dirty="0" err="1"/>
                  <a:t>H</a:t>
                </a:r>
                <a:r>
                  <a:rPr lang="en-US" sz="2000" dirty="0" err="1" smtClean="0"/>
                  <a:t>yperparameters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of anomaly detection </a:t>
                </a:r>
                <a:r>
                  <a:rPr lang="en-US" sz="2000" dirty="0" smtClean="0"/>
                  <a:t>functions were tuned</a:t>
                </a:r>
                <a:r>
                  <a:rPr lang="ru-RU" sz="2000" dirty="0" smtClean="0"/>
                  <a:t> </a:t>
                </a:r>
                <a:r>
                  <a:rPr lang="en-US" sz="2000" dirty="0"/>
                  <a:t>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-score;</a:t>
                </a:r>
              </a:p>
              <a:p>
                <a:r>
                  <a:rPr lang="en-US" sz="2000" dirty="0"/>
                  <a:t>By applying tuned functions we can compare outliers based on isolation of input values vs </a:t>
                </a:r>
                <a:r>
                  <a:rPr lang="ru-RU" sz="2000" dirty="0"/>
                  <a:t>«</a:t>
                </a:r>
                <a:r>
                  <a:rPr lang="en-US" sz="2000" dirty="0"/>
                  <a:t>manual</a:t>
                </a:r>
                <a:r>
                  <a:rPr lang="ru-RU" sz="2000" dirty="0"/>
                  <a:t>»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identification;</a:t>
                </a:r>
                <a:endParaRPr lang="en-US" sz="2000" dirty="0"/>
              </a:p>
              <a:p>
                <a:r>
                  <a:rPr lang="en-US" sz="2000" dirty="0"/>
                  <a:t>P</a:t>
                </a:r>
                <a:r>
                  <a:rPr lang="en-US" sz="2000" dirty="0" smtClean="0"/>
                  <a:t>oints </a:t>
                </a:r>
                <a:r>
                  <a:rPr lang="en-US" sz="2000" dirty="0"/>
                  <a:t>with large errors </a:t>
                </a:r>
                <a:r>
                  <a:rPr lang="en-US" sz="2000" dirty="0" smtClean="0"/>
                  <a:t>we</a:t>
                </a:r>
                <a:r>
                  <a:rPr lang="en-US" sz="2000" dirty="0" smtClean="0"/>
                  <a:t>re dropped when classified </a:t>
                </a:r>
                <a:r>
                  <a:rPr lang="en-US" sz="2000" dirty="0"/>
                  <a:t>by functions as </a:t>
                </a:r>
                <a:r>
                  <a:rPr lang="en-US" sz="2000" dirty="0" smtClean="0"/>
                  <a:t>outliers.</a:t>
                </a:r>
                <a:endParaRPr lang="en-US" sz="2000" dirty="0"/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851" y="870270"/>
                <a:ext cx="4565650" cy="5094714"/>
              </a:xfrm>
              <a:blipFill>
                <a:blip r:embed="rId2"/>
                <a:stretch>
                  <a:fillRect l="-3204" t="-837" r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F0CE987-C035-45B9-84D5-928E3A0A2D03}"/>
              </a:ext>
            </a:extLst>
          </p:cNvPr>
          <p:cNvGrpSpPr/>
          <p:nvPr/>
        </p:nvGrpSpPr>
        <p:grpSpPr>
          <a:xfrm>
            <a:off x="5143501" y="870270"/>
            <a:ext cx="3435625" cy="3308240"/>
            <a:chOff x="6632636" y="832034"/>
            <a:chExt cx="4906963" cy="475386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58DB793-8F73-4D19-8D46-7ED7EEC3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636" y="832034"/>
              <a:ext cx="4906963" cy="4753860"/>
            </a:xfrm>
            <a:prstGeom prst="rect">
              <a:avLst/>
            </a:prstGeom>
          </p:spPr>
        </p:pic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636B668-42C7-4C7A-8AFB-B260959BC80A}"/>
                </a:ext>
              </a:extLst>
            </p:cNvPr>
            <p:cNvSpPr/>
            <p:nvPr/>
          </p:nvSpPr>
          <p:spPr>
            <a:xfrm rot="1701886">
              <a:off x="7278251" y="1565340"/>
              <a:ext cx="1130710" cy="2912968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A1F170A-0B86-449C-B1BE-D9B15A86F3BD}"/>
                </a:ext>
              </a:extLst>
            </p:cNvPr>
            <p:cNvSpPr/>
            <p:nvPr/>
          </p:nvSpPr>
          <p:spPr>
            <a:xfrm rot="3147878">
              <a:off x="8806723" y="2012243"/>
              <a:ext cx="1496333" cy="3795832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  <a:endParaRPr lang="ru-RU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FE70D-5C73-461F-8357-6C77B8BF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20" y="2709769"/>
            <a:ext cx="3627216" cy="3394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F4D7A5-611F-4B86-ADC6-0F9228F3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96958">
            <a:off x="7792292" y="3687145"/>
            <a:ext cx="2330394" cy="19270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4408B8-E0DE-4FE5-8190-F0C80D9F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1086">
            <a:off x="9334624" y="4440295"/>
            <a:ext cx="2330394" cy="19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549342-D247-4B30-BC5E-BF269874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652" y="71476"/>
            <a:ext cx="3048714" cy="6097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6B5418-BF33-4343-814E-00755F36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50" y="80798"/>
            <a:ext cx="3048714" cy="6097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93BDE-31AD-4581-812E-946D999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71476"/>
            <a:ext cx="3048713" cy="6106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EE82D-DBB4-443A-8DCD-4F799C7F27C9}"/>
              </a:ext>
            </a:extLst>
          </p:cNvPr>
          <p:cNvSpPr txBox="1"/>
          <p:nvPr/>
        </p:nvSpPr>
        <p:spPr>
          <a:xfrm>
            <a:off x="2087390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</a:t>
            </a:r>
            <a:endParaRPr lang="ru-RU" sz="2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D9105-7983-4F8E-97AC-5561F02EEE99}"/>
              </a:ext>
            </a:extLst>
          </p:cNvPr>
          <p:cNvSpPr txBox="1"/>
          <p:nvPr/>
        </p:nvSpPr>
        <p:spPr>
          <a:xfrm>
            <a:off x="5908107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</a:t>
            </a:r>
            <a:endParaRPr lang="ru-RU" sz="2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49B5A-6416-4CFA-84E1-E9A84E5B6212}"/>
              </a:ext>
            </a:extLst>
          </p:cNvPr>
          <p:cNvSpPr txBox="1"/>
          <p:nvPr/>
        </p:nvSpPr>
        <p:spPr>
          <a:xfrm>
            <a:off x="9714009" y="5085182"/>
            <a:ext cx="16506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III</a:t>
            </a:r>
            <a:endParaRPr lang="ru-RU" sz="2500"/>
          </a:p>
        </p:txBody>
      </p:sp>
    </p:spTree>
    <p:extLst>
      <p:ext uri="{BB962C8B-B14F-4D97-AF65-F5344CB8AC3E}">
        <p14:creationId xmlns:p14="http://schemas.microsoft.com/office/powerpoint/2010/main" val="32682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B68C429-C881-42A4-B2C9-6132F91D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89593"/>
            <a:ext cx="10570702" cy="824221"/>
          </a:xfrm>
        </p:spPr>
        <p:txBody>
          <a:bodyPr/>
          <a:lstStyle/>
          <a:p>
            <a:r>
              <a:rPr lang="en-US" sz="3200"/>
              <a:t>Obtained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values</a:t>
                          </a:r>
                          <a:endParaRPr lang="ru-RU" b="1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-0.05</a:t>
                          </a:r>
                          <a:endParaRPr lang="ru-RU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192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5" t="-8197" r="-166" b="-8213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43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Correlation with production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936AE20-978E-46AA-8675-DFA912F14225}"/>
              </a:ext>
            </a:extLst>
          </p:cNvPr>
          <p:cNvGrpSpPr/>
          <p:nvPr/>
        </p:nvGrpSpPr>
        <p:grpSpPr>
          <a:xfrm>
            <a:off x="7609814" y="620486"/>
            <a:ext cx="4238324" cy="5326941"/>
            <a:chOff x="7261328" y="756225"/>
            <a:chExt cx="4238324" cy="53269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9" b="6751"/>
            <a:stretch/>
          </p:blipFill>
          <p:spPr>
            <a:xfrm>
              <a:off x="7261328" y="756225"/>
              <a:ext cx="4238324" cy="5326941"/>
            </a:xfrm>
            <a:prstGeom prst="rect">
              <a:avLst/>
            </a:prstGeom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24DB9DAA-E12A-414C-AACC-B88164BF92E8}"/>
                </a:ext>
              </a:extLst>
            </p:cNvPr>
            <p:cNvGrpSpPr/>
            <p:nvPr/>
          </p:nvGrpSpPr>
          <p:grpSpPr>
            <a:xfrm>
              <a:off x="7895320" y="1098862"/>
              <a:ext cx="3124046" cy="4241489"/>
              <a:chOff x="7895320" y="1098862"/>
              <a:chExt cx="3124046" cy="424148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0325099" y="4751917"/>
                <a:ext cx="694267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9275232" y="3651250"/>
                <a:ext cx="622301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151533" y="3473257"/>
                <a:ext cx="605943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56809" y="2878091"/>
                <a:ext cx="601134" cy="56668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21113676">
                <a:off x="7895320" y="1101027"/>
                <a:ext cx="591583" cy="1053138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382745" y="2006599"/>
                <a:ext cx="583456" cy="552029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453780" y="2289657"/>
                <a:ext cx="635000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720667" y="1098862"/>
                <a:ext cx="626533" cy="636805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9086646" y="1701223"/>
                <a:ext cx="587688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19893823">
                <a:off x="9059750" y="2446313"/>
                <a:ext cx="534062" cy="107449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</p:spPr>
            <p:txBody>
              <a:bodyPr vert="horz" lIns="0" tIns="45720" rIns="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Proposed approach:</a:t>
                </a:r>
              </a:p>
              <a:p>
                <a:r>
                  <a:rPr lang="en-US" sz="2000" dirty="0"/>
                  <a:t>for each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we </a:t>
                </a:r>
                <a:r>
                  <a:rPr lang="en-US" sz="2000" dirty="0" smtClean="0"/>
                  <a:t>defined </a:t>
                </a:r>
                <a:r>
                  <a:rPr lang="en-US" sz="2000" dirty="0"/>
                  <a:t>5 nearest wells (based on distance) from the geochemistry tables (oil, gas, rock);</a:t>
                </a:r>
              </a:p>
              <a:p>
                <a:r>
                  <a:rPr lang="en-US" sz="2000" dirty="0"/>
                  <a:t>for each time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in the production history of  the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sz="2000" dirty="0"/>
                  <a:t>) we </a:t>
                </a:r>
                <a:r>
                  <a:rPr lang="en-US" sz="2000" dirty="0" smtClean="0"/>
                  <a:t>found </a:t>
                </a:r>
                <a:r>
                  <a:rPr lang="en-US" sz="2000" dirty="0"/>
                  <a:t>the geochemistry measurements among neighbor wells corresponding to time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month;</a:t>
                </a:r>
              </a:p>
              <a:p>
                <a:r>
                  <a:rPr lang="en-US" sz="2000" dirty="0" smtClean="0"/>
                  <a:t>if </a:t>
                </a:r>
                <a:r>
                  <a:rPr lang="en-US" sz="2000" dirty="0"/>
                  <a:t>several samples for the geochemical parameter are found, we average </a:t>
                </a:r>
                <a:r>
                  <a:rPr lang="en-US" sz="2000" dirty="0" smtClean="0"/>
                  <a:t>them.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  <a:blipFill>
                <a:blip r:embed="rId4"/>
                <a:stretch>
                  <a:fillRect l="-2418" t="-862" r="-3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1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_PPT_Template" id="{4563827F-5A22-4453-89CD-F4F2898D1D73}" vid="{2891459E-B742-48D9-9F05-AC859D2BB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83A78ED56094BB97DF97748B04DE7" ma:contentTypeVersion="4" ma:contentTypeDescription="Create a new document." ma:contentTypeScope="" ma:versionID="5135aae04446377517695a2e5337e2c3">
  <xsd:schema xmlns:xsd="http://www.w3.org/2001/XMLSchema" xmlns:xs="http://www.w3.org/2001/XMLSchema" xmlns:p="http://schemas.microsoft.com/office/2006/metadata/properties" xmlns:ns3="cbda26b3-5071-481c-b00f-124814fd3f97" targetNamespace="http://schemas.microsoft.com/office/2006/metadata/properties" ma:root="true" ma:fieldsID="65c6aba1b3af4a78e3f59bcc603fb40e" ns3:_="">
    <xsd:import namespace="cbda26b3-5071-481c-b00f-124814fd3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26b3-5071-481c-b00f-124814fd3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D7149B-F86B-4E84-AEEF-34CF19B877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E1314A-7E81-48FF-BEEC-3EF4BB4412DE}">
  <ds:schemaRefs>
    <ds:schemaRef ds:uri="cbda26b3-5071-481c-b00f-124814fd3f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83866A-3787-43B8-B9BD-7C0715953A0A}">
  <ds:schemaRefs>
    <ds:schemaRef ds:uri="http://www.w3.org/XML/1998/namespace"/>
    <ds:schemaRef ds:uri="http://schemas.microsoft.com/office/infopath/2007/PartnerControls"/>
    <ds:schemaRef ds:uri="http://purl.org/dc/dcmitype/"/>
    <ds:schemaRef ds:uri="cbda26b3-5071-481c-b00f-124814fd3f97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521</Words>
  <Application>Microsoft Office PowerPoint</Application>
  <PresentationFormat>Widescreen</PresentationFormat>
  <Paragraphs>189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Lucida Grande</vt:lpstr>
      <vt:lpstr>Segoe UI</vt:lpstr>
      <vt:lpstr>Trebuchet MS</vt:lpstr>
      <vt:lpstr>SA_PPT_External</vt:lpstr>
      <vt:lpstr>Oilfield Geochemistry Analysis  </vt:lpstr>
      <vt:lpstr>Motivation &amp; Objectives</vt:lpstr>
      <vt:lpstr>Data preprocessing</vt:lpstr>
      <vt:lpstr>Prediction of gas components. Cross-plots.</vt:lpstr>
      <vt:lpstr>Prediction of gas components. Feature importance.</vt:lpstr>
      <vt:lpstr>Prediction of gas components. Anomalies detection.</vt:lpstr>
      <vt:lpstr>PowerPoint Presentation</vt:lpstr>
      <vt:lpstr>Obtained metrics</vt:lpstr>
      <vt:lpstr>Correlation with production</vt:lpstr>
      <vt:lpstr>Sensitivity analysis</vt:lpstr>
      <vt:lpstr>Time-lapse dependency of geochemical parameters</vt:lpstr>
      <vt:lpstr>Conclusions</vt:lpstr>
      <vt:lpstr>Further research</vt:lpstr>
      <vt:lpstr>Team members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Oilfield Geochemistry Analysis</dc:title>
  <dc:creator>Leyla Ismailova</dc:creator>
  <cp:keywords>Company General Use</cp:keywords>
  <cp:lastModifiedBy>Yerofeev Andrey</cp:lastModifiedBy>
  <cp:revision>5</cp:revision>
  <cp:lastPrinted>2018-06-05T12:53:13Z</cp:lastPrinted>
  <dcterms:created xsi:type="dcterms:W3CDTF">2019-12-05T08:47:53Z</dcterms:created>
  <dcterms:modified xsi:type="dcterms:W3CDTF">2019-12-15T08:34:37Z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ContentTypeId">
    <vt:lpwstr>0x0101000AD83A78ED56094BB97DF97748B04DE7</vt:lpwstr>
  </property>
</Properties>
</file>